
<file path=[Content_Types].xml><?xml version="1.0" encoding="utf-8"?>
<Types xmlns="http://schemas.openxmlformats.org/package/2006/content-types">
  <Default Extension="png" ContentType="image/png"/>
  <Default Extension="jpeg" ContentType="image/jpeg"/>
  <Default Extension="m4a" ContentType="audio/unknown"/>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0"/>
  </p:notesMasterIdLst>
  <p:sldIdLst>
    <p:sldId id="286" r:id="rId2"/>
    <p:sldId id="313" r:id="rId3"/>
    <p:sldId id="285" r:id="rId4"/>
    <p:sldId id="314" r:id="rId5"/>
    <p:sldId id="315" r:id="rId6"/>
    <p:sldId id="316" r:id="rId7"/>
    <p:sldId id="317" r:id="rId8"/>
    <p:sldId id="318" r:id="rId9"/>
    <p:sldId id="319" r:id="rId10"/>
    <p:sldId id="320" r:id="rId11"/>
    <p:sldId id="268" r:id="rId12"/>
    <p:sldId id="321" r:id="rId13"/>
    <p:sldId id="322" r:id="rId14"/>
    <p:sldId id="323" r:id="rId15"/>
    <p:sldId id="324" r:id="rId16"/>
    <p:sldId id="325" r:id="rId17"/>
    <p:sldId id="326" r:id="rId18"/>
    <p:sldId id="327" r:id="rId19"/>
    <p:sldId id="328" r:id="rId20"/>
    <p:sldId id="329" r:id="rId21"/>
    <p:sldId id="330" r:id="rId22"/>
    <p:sldId id="333" r:id="rId23"/>
    <p:sldId id="332" r:id="rId24"/>
    <p:sldId id="334" r:id="rId25"/>
    <p:sldId id="335" r:id="rId26"/>
    <p:sldId id="309" r:id="rId27"/>
    <p:sldId id="272" r:id="rId28"/>
    <p:sldId id="293" r:id="rId2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906" autoAdjust="0"/>
    <p:restoredTop sz="94660"/>
  </p:normalViewPr>
  <p:slideViewPr>
    <p:cSldViewPr>
      <p:cViewPr varScale="1">
        <p:scale>
          <a:sx n="83" d="100"/>
          <a:sy n="83" d="100"/>
        </p:scale>
        <p:origin x="-1282"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31B805C-9F4B-4D04-A5A1-4BE0CCF9B2A9}" type="datetimeFigureOut">
              <a:rPr lang="en-US" smtClean="0"/>
              <a:pPr/>
              <a:t>11/25/2020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2965740-257A-46F3-95E7-B0AD32C7B06B}" type="slidenum">
              <a:rPr lang="en-US" smtClean="0"/>
              <a:pPr/>
              <a:t>‹#›</a:t>
            </a:fld>
            <a:endParaRPr lang="en-US"/>
          </a:p>
        </p:txBody>
      </p:sp>
    </p:spTree>
    <p:extLst>
      <p:ext uri="{BB962C8B-B14F-4D97-AF65-F5344CB8AC3E}">
        <p14:creationId xmlns:p14="http://schemas.microsoft.com/office/powerpoint/2010/main" val="34377146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p>
            <a:fld id="{0C1DE070-7270-4072-ACA9-F8E555F94386}" type="slidenum">
              <a:rPr lang="en-US" smtClean="0"/>
              <a:pPr/>
              <a:t>27</a:t>
            </a:fld>
            <a:endParaRPr lang="en-US" smtClean="0"/>
          </a:p>
        </p:txBody>
      </p:sp>
      <p:sp>
        <p:nvSpPr>
          <p:cNvPr id="54275" name="Rectangle 2"/>
          <p:cNvSpPr>
            <a:spLocks noGrp="1" noRot="1" noChangeAspect="1" noChangeArrowheads="1" noTextEdit="1"/>
          </p:cNvSpPr>
          <p:nvPr>
            <p:ph type="sldImg"/>
          </p:nvPr>
        </p:nvSpPr>
        <p:spPr>
          <a:ln/>
        </p:spPr>
      </p:sp>
      <p:sp>
        <p:nvSpPr>
          <p:cNvPr id="54276" name="Rectangle 3"/>
          <p:cNvSpPr>
            <a:spLocks noGrp="1" noChangeArrowheads="1"/>
          </p:cNvSpPr>
          <p:nvPr>
            <p:ph type="body" idx="1"/>
          </p:nvPr>
        </p:nvSpPr>
        <p:spPr>
          <a:noFill/>
          <a:ln/>
        </p:spPr>
        <p:txBody>
          <a:bodyPr/>
          <a:lstStyle/>
          <a:p>
            <a:pPr marL="247650" indent="-247650"/>
            <a:r>
              <a:rPr lang="en-US" smtClean="0">
                <a:sym typeface="Wingdings" pitchFamily="2" charset="2"/>
              </a:rPr>
              <a:t>Methods of mitigating global warming include </a:t>
            </a:r>
          </a:p>
          <a:p>
            <a:pPr marL="704850" lvl="1" indent="-247650"/>
            <a:r>
              <a:rPr lang="en-US" smtClean="0">
                <a:sym typeface="Wingdings" pitchFamily="2" charset="2"/>
              </a:rPr>
              <a:t>Conservation </a:t>
            </a:r>
          </a:p>
          <a:p>
            <a:pPr marL="1162050" lvl="2" indent="-247650"/>
            <a:r>
              <a:rPr lang="en-US" smtClean="0">
                <a:sym typeface="Wingdings" pitchFamily="2" charset="2"/>
              </a:rPr>
              <a:t>Reduce energy needs, such as electrical usage, petroleum usage, reduced packaging </a:t>
            </a:r>
          </a:p>
          <a:p>
            <a:pPr marL="1162050" lvl="2" indent="-247650"/>
            <a:r>
              <a:rPr lang="en-US" smtClean="0">
                <a:sym typeface="Wingdings" pitchFamily="2" charset="2"/>
              </a:rPr>
              <a:t>Recycling, which uses less energy to produce products compared to </a:t>
            </a:r>
          </a:p>
          <a:p>
            <a:pPr marL="704850" lvl="1" indent="-247650"/>
            <a:r>
              <a:rPr lang="en-US" smtClean="0">
                <a:sym typeface="Wingdings" pitchFamily="2" charset="2"/>
              </a:rPr>
              <a:t>Another way to reduce carbon emissions is to use alternate energy sources, such as </a:t>
            </a:r>
          </a:p>
          <a:p>
            <a:pPr marL="1162050" lvl="2" indent="-247650"/>
            <a:r>
              <a:rPr lang="en-US" smtClean="0">
                <a:sym typeface="Wingdings" pitchFamily="2" charset="2"/>
              </a:rPr>
              <a:t>Nuclear </a:t>
            </a:r>
          </a:p>
          <a:p>
            <a:pPr marL="1162050" lvl="2" indent="-247650"/>
            <a:r>
              <a:rPr lang="en-US" smtClean="0">
                <a:sym typeface="Wingdings" pitchFamily="2" charset="2"/>
              </a:rPr>
              <a:t>Wind </a:t>
            </a:r>
          </a:p>
          <a:p>
            <a:pPr marL="1162050" lvl="2" indent="-247650"/>
            <a:r>
              <a:rPr lang="en-US" smtClean="0">
                <a:sym typeface="Wingdings" pitchFamily="2" charset="2"/>
              </a:rPr>
              <a:t>Geothermal </a:t>
            </a:r>
          </a:p>
          <a:p>
            <a:pPr marL="1162050" lvl="2" indent="-247650"/>
            <a:r>
              <a:rPr lang="en-US" smtClean="0">
                <a:sym typeface="Wingdings" pitchFamily="2" charset="2"/>
              </a:rPr>
              <a:t>Hydroelectric </a:t>
            </a:r>
          </a:p>
          <a:p>
            <a:pPr marL="1162050" lvl="2" indent="-247650"/>
            <a:r>
              <a:rPr lang="en-US" smtClean="0">
                <a:sym typeface="Wingdings" pitchFamily="2" charset="2"/>
              </a:rPr>
              <a:t>Solar </a:t>
            </a:r>
          </a:p>
          <a:p>
            <a:pPr marL="1162050" lvl="2" indent="-247650"/>
            <a:r>
              <a:rPr lang="en-US" smtClean="0">
                <a:sym typeface="Wingdings" pitchFamily="2" charset="2"/>
              </a:rPr>
              <a:t>Fusion? </a:t>
            </a:r>
          </a:p>
        </p:txBody>
      </p:sp>
    </p:spTree>
    <p:extLst>
      <p:ext uri="{BB962C8B-B14F-4D97-AF65-F5344CB8AC3E}">
        <p14:creationId xmlns:p14="http://schemas.microsoft.com/office/powerpoint/2010/main" val="39251829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1B12DA01-FFA9-46DC-A86F-35F31A4AC442}" type="datetimeFigureOut">
              <a:rPr lang="en-US" smtClean="0"/>
              <a:pPr/>
              <a:t>11/25/2020</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60A9D85B-DBB0-40F5-9EC1-0FBA5F874F5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B12DA01-FFA9-46DC-A86F-35F31A4AC442}" type="datetimeFigureOut">
              <a:rPr lang="en-US" smtClean="0"/>
              <a:pPr/>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A9D85B-DBB0-40F5-9EC1-0FBA5F874F5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B12DA01-FFA9-46DC-A86F-35F31A4AC442}" type="datetimeFigureOut">
              <a:rPr lang="en-US" smtClean="0"/>
              <a:pPr/>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A9D85B-DBB0-40F5-9EC1-0FBA5F874F5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1B12DA01-FFA9-46DC-A86F-35F31A4AC442}" type="datetimeFigureOut">
              <a:rPr lang="en-US" smtClean="0"/>
              <a:pPr/>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A9D85B-DBB0-40F5-9EC1-0FBA5F874F5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1B12DA01-FFA9-46DC-A86F-35F31A4AC442}" type="datetimeFigureOut">
              <a:rPr lang="en-US" smtClean="0"/>
              <a:pPr/>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0A9D85B-DBB0-40F5-9EC1-0FBA5F874F59}"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B12DA01-FFA9-46DC-A86F-35F31A4AC442}" type="datetimeFigureOut">
              <a:rPr lang="en-US" smtClean="0"/>
              <a:pPr/>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A9D85B-DBB0-40F5-9EC1-0FBA5F874F5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1B12DA01-FFA9-46DC-A86F-35F31A4AC442}" type="datetimeFigureOut">
              <a:rPr lang="en-US" smtClean="0"/>
              <a:pPr/>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0A9D85B-DBB0-40F5-9EC1-0FBA5F874F5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1B12DA01-FFA9-46DC-A86F-35F31A4AC442}" type="datetimeFigureOut">
              <a:rPr lang="en-US" smtClean="0"/>
              <a:pPr/>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0A9D85B-DBB0-40F5-9EC1-0FBA5F874F5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12DA01-FFA9-46DC-A86F-35F31A4AC442}" type="datetimeFigureOut">
              <a:rPr lang="en-US" smtClean="0"/>
              <a:pPr/>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0A9D85B-DBB0-40F5-9EC1-0FBA5F874F5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1B12DA01-FFA9-46DC-A86F-35F31A4AC442}" type="datetimeFigureOut">
              <a:rPr lang="en-US" smtClean="0"/>
              <a:pPr/>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0A9D85B-DBB0-40F5-9EC1-0FBA5F874F5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1B12DA01-FFA9-46DC-A86F-35F31A4AC442}" type="datetimeFigureOut">
              <a:rPr lang="en-US" smtClean="0"/>
              <a:pPr/>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60A9D85B-DBB0-40F5-9EC1-0FBA5F874F59}"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1B12DA01-FFA9-46DC-A86F-35F31A4AC442}" type="datetimeFigureOut">
              <a:rPr lang="en-US" smtClean="0"/>
              <a:pPr/>
              <a:t>11/25/2020</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60A9D85B-DBB0-40F5-9EC1-0FBA5F874F59}"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3.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3.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3.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3.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3.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3.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3.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3.png"/><Relationship Id="rId4" Type="http://schemas.openxmlformats.org/officeDocument/2006/relationships/image" Target="../media/image28.jpeg"/></Relationships>
</file>

<file path=ppt/slides/_rels/slide27.xml.rels><?xml version="1.0" encoding="UTF-8" standalone="yes"?>
<Relationships xmlns="http://schemas.openxmlformats.org/package/2006/relationships"><Relationship Id="rId8" Type="http://schemas.openxmlformats.org/officeDocument/2006/relationships/image" Target="../media/image30.jpeg"/><Relationship Id="rId13" Type="http://schemas.openxmlformats.org/officeDocument/2006/relationships/image" Target="../media/image35.jpeg"/><Relationship Id="rId3" Type="http://schemas.openxmlformats.org/officeDocument/2006/relationships/audio" Target="../media/media27.m4a"/><Relationship Id="rId7" Type="http://schemas.openxmlformats.org/officeDocument/2006/relationships/image" Target="../media/image29.png"/><Relationship Id="rId12" Type="http://schemas.openxmlformats.org/officeDocument/2006/relationships/image" Target="../media/image34.jpeg"/><Relationship Id="rId2" Type="http://schemas.microsoft.com/office/2007/relationships/media" Target="../media/media27.m4a"/><Relationship Id="rId1" Type="http://schemas.openxmlformats.org/officeDocument/2006/relationships/tags" Target="../tags/tag1.xml"/><Relationship Id="rId6" Type="http://schemas.openxmlformats.org/officeDocument/2006/relationships/hyperlink" Target="http://upload.wikimedia.org/wikipedia/commons/4/44/Recycle001.svg" TargetMode="External"/><Relationship Id="rId11" Type="http://schemas.openxmlformats.org/officeDocument/2006/relationships/image" Target="../media/image33.jpeg"/><Relationship Id="rId5" Type="http://schemas.openxmlformats.org/officeDocument/2006/relationships/notesSlide" Target="../notesSlides/notesSlide1.xml"/><Relationship Id="rId15" Type="http://schemas.openxmlformats.org/officeDocument/2006/relationships/image" Target="../media/image3.png"/><Relationship Id="rId10" Type="http://schemas.openxmlformats.org/officeDocument/2006/relationships/image" Target="../media/image32.jpeg"/><Relationship Id="rId4" Type="http://schemas.openxmlformats.org/officeDocument/2006/relationships/slideLayout" Target="../slideLayouts/slideLayout2.xml"/><Relationship Id="rId9" Type="http://schemas.openxmlformats.org/officeDocument/2006/relationships/image" Target="../media/image31.jpeg"/><Relationship Id="rId14" Type="http://schemas.openxmlformats.org/officeDocument/2006/relationships/image" Target="../media/image36.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3.png"/><Relationship Id="rId4" Type="http://schemas.openxmlformats.org/officeDocument/2006/relationships/image" Target="../media/image37.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3.png"/><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3.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3.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3.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3.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4"/>
          <a:stretch>
            <a:fillRect/>
          </a:stretch>
        </p:blipFill>
        <p:spPr>
          <a:xfrm>
            <a:off x="152400" y="685800"/>
            <a:ext cx="9076266" cy="5791200"/>
          </a:xfrm>
          <a:prstGeom prst="rect">
            <a:avLst/>
          </a:prstGeom>
        </p:spPr>
      </p:pic>
      <p:pic>
        <p:nvPicPr>
          <p:cNvPr id="4" name="Audio 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103"/>
    </mc:Choice>
    <mc:Fallback xmlns="">
      <p:transition spd="slow" advTm="131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stretch>
            <a:fillRect/>
          </a:stretch>
        </p:blipFill>
        <p:spPr>
          <a:xfrm>
            <a:off x="304800" y="228600"/>
            <a:ext cx="8610600" cy="6457951"/>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942917313"/>
      </p:ext>
    </p:extLst>
  </p:cSld>
  <p:clrMapOvr>
    <a:masterClrMapping/>
  </p:clrMapOvr>
  <mc:AlternateContent xmlns:mc="http://schemas.openxmlformats.org/markup-compatibility/2006" xmlns:p14="http://schemas.microsoft.com/office/powerpoint/2010/main">
    <mc:Choice Requires="p14">
      <p:transition spd="slow" p14:dur="2000" advTm="63321"/>
    </mc:Choice>
    <mc:Fallback xmlns="">
      <p:transition spd="slow" advTm="63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Fig_17ghouse"/>
          <p:cNvPicPr>
            <a:picLocks noChangeAspect="1" noChangeArrowheads="1"/>
          </p:cNvPicPr>
          <p:nvPr/>
        </p:nvPicPr>
        <p:blipFill>
          <a:blip r:embed="rId4"/>
          <a:srcRect r="2000"/>
          <a:stretch>
            <a:fillRect/>
          </a:stretch>
        </p:blipFill>
        <p:spPr bwMode="auto">
          <a:xfrm>
            <a:off x="2209800" y="838200"/>
            <a:ext cx="6477000" cy="5771243"/>
          </a:xfrm>
          <a:prstGeom prst="rect">
            <a:avLst/>
          </a:prstGeom>
          <a:noFill/>
          <a:ln w="9525">
            <a:noFill/>
            <a:miter lim="800000"/>
            <a:headEnd/>
            <a:tailEnd/>
          </a:ln>
        </p:spPr>
      </p:pic>
      <p:sp>
        <p:nvSpPr>
          <p:cNvPr id="3" name="TextBox 2"/>
          <p:cNvSpPr txBox="1"/>
          <p:nvPr/>
        </p:nvSpPr>
        <p:spPr>
          <a:xfrm>
            <a:off x="1295400" y="152400"/>
            <a:ext cx="6339364" cy="584775"/>
          </a:xfrm>
          <a:prstGeom prst="rect">
            <a:avLst/>
          </a:prstGeom>
          <a:noFill/>
        </p:spPr>
        <p:txBody>
          <a:bodyPr wrap="none" rtlCol="0">
            <a:spAutoFit/>
          </a:bodyPr>
          <a:lstStyle/>
          <a:p>
            <a:r>
              <a:rPr lang="en-US" sz="3200" b="1" dirty="0" smtClean="0">
                <a:solidFill>
                  <a:srgbClr val="C00000"/>
                </a:solidFill>
                <a:latin typeface="Arial" pitchFamily="34" charset="0"/>
                <a:cs typeface="Arial" pitchFamily="34" charset="0"/>
              </a:rPr>
              <a:t>Anthropogenic Global Warming</a:t>
            </a:r>
            <a:endParaRPr lang="en-US" sz="3200" b="1" dirty="0">
              <a:solidFill>
                <a:srgbClr val="C00000"/>
              </a:solidFill>
              <a:latin typeface="Arial" pitchFamily="34" charset="0"/>
              <a:cs typeface="Arial" pitchFamily="34" charset="0"/>
            </a:endParaRPr>
          </a:p>
        </p:txBody>
      </p:sp>
      <p:sp>
        <p:nvSpPr>
          <p:cNvPr id="5" name="TextBox 4"/>
          <p:cNvSpPr txBox="1"/>
          <p:nvPr/>
        </p:nvSpPr>
        <p:spPr>
          <a:xfrm>
            <a:off x="152401" y="2133600"/>
            <a:ext cx="2438400" cy="1384995"/>
          </a:xfrm>
          <a:prstGeom prst="rect">
            <a:avLst/>
          </a:prstGeom>
          <a:noFill/>
        </p:spPr>
        <p:txBody>
          <a:bodyPr wrap="square" rtlCol="0">
            <a:spAutoFit/>
          </a:bodyPr>
          <a:lstStyle/>
          <a:p>
            <a:r>
              <a:rPr lang="en-US" sz="2800" dirty="0" smtClean="0">
                <a:solidFill>
                  <a:srgbClr val="0000CC"/>
                </a:solidFill>
              </a:rPr>
              <a:t>Principle of Green House Gases ?</a:t>
            </a:r>
            <a:endParaRPr lang="en-US" sz="2800" dirty="0">
              <a:solidFill>
                <a:srgbClr val="0000CC"/>
              </a:solidFill>
            </a:endParaRPr>
          </a:p>
        </p:txBody>
      </p:sp>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p:transition advTm="124243"/>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stretch>
            <a:fillRect/>
          </a:stretch>
        </p:blipFill>
        <p:spPr>
          <a:xfrm>
            <a:off x="304800" y="228600"/>
            <a:ext cx="8610600" cy="6457951"/>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607887986"/>
      </p:ext>
    </p:extLst>
  </p:cSld>
  <p:clrMapOvr>
    <a:masterClrMapping/>
  </p:clrMapOvr>
  <mc:AlternateContent xmlns:mc="http://schemas.openxmlformats.org/markup-compatibility/2006" xmlns:p14="http://schemas.microsoft.com/office/powerpoint/2010/main">
    <mc:Choice Requires="p14">
      <p:transition spd="slow" p14:dur="2000" advTm="11155"/>
    </mc:Choice>
    <mc:Fallback xmlns="">
      <p:transition spd="slow" advTm="11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stretch>
            <a:fillRect/>
          </a:stretch>
        </p:blipFill>
        <p:spPr>
          <a:xfrm>
            <a:off x="-39624" y="212597"/>
            <a:ext cx="8997696" cy="6462523"/>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061367436"/>
      </p:ext>
    </p:extLst>
  </p:cSld>
  <p:clrMapOvr>
    <a:masterClrMapping/>
  </p:clrMapOvr>
  <mc:AlternateContent xmlns:mc="http://schemas.openxmlformats.org/markup-compatibility/2006" xmlns:p14="http://schemas.microsoft.com/office/powerpoint/2010/main">
    <mc:Choice Requires="p14">
      <p:transition spd="slow" p14:dur="2000" advTm="39436"/>
    </mc:Choice>
    <mc:Fallback xmlns="">
      <p:transition spd="slow" advTm="394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stretch>
            <a:fillRect/>
          </a:stretch>
        </p:blipFill>
        <p:spPr>
          <a:xfrm>
            <a:off x="152400" y="304800"/>
            <a:ext cx="8763000" cy="6343651"/>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952118371"/>
      </p:ext>
    </p:extLst>
  </p:cSld>
  <p:clrMapOvr>
    <a:masterClrMapping/>
  </p:clrMapOvr>
  <mc:AlternateContent xmlns:mc="http://schemas.openxmlformats.org/markup-compatibility/2006" xmlns:p14="http://schemas.microsoft.com/office/powerpoint/2010/main">
    <mc:Choice Requires="p14">
      <p:transition spd="slow" p14:dur="2000" advTm="22289"/>
    </mc:Choice>
    <mc:Fallback xmlns="">
      <p:transition spd="slow" advTm="22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stretch>
            <a:fillRect/>
          </a:stretch>
        </p:blipFill>
        <p:spPr>
          <a:xfrm>
            <a:off x="24384" y="545147"/>
            <a:ext cx="8891016" cy="6096763"/>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820771889"/>
      </p:ext>
    </p:extLst>
  </p:cSld>
  <p:clrMapOvr>
    <a:masterClrMapping/>
  </p:clrMapOvr>
  <mc:AlternateContent xmlns:mc="http://schemas.openxmlformats.org/markup-compatibility/2006" xmlns:p14="http://schemas.microsoft.com/office/powerpoint/2010/main">
    <mc:Choice Requires="p14">
      <p:transition spd="slow" p14:dur="2000" advTm="13795"/>
    </mc:Choice>
    <mc:Fallback xmlns="">
      <p:transition spd="slow" advTm="13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stretch>
            <a:fillRect/>
          </a:stretch>
        </p:blipFill>
        <p:spPr>
          <a:xfrm>
            <a:off x="0" y="304800"/>
            <a:ext cx="8915400" cy="6286501"/>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666846765"/>
      </p:ext>
    </p:extLst>
  </p:cSld>
  <p:clrMapOvr>
    <a:masterClrMapping/>
  </p:clrMapOvr>
  <mc:AlternateContent xmlns:mc="http://schemas.openxmlformats.org/markup-compatibility/2006" xmlns:p14="http://schemas.microsoft.com/office/powerpoint/2010/main">
    <mc:Choice Requires="p14">
      <p:transition spd="slow" p14:dur="2000" advTm="18918"/>
    </mc:Choice>
    <mc:Fallback xmlns="">
      <p:transition spd="slow" advTm="189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stretch>
            <a:fillRect/>
          </a:stretch>
        </p:blipFill>
        <p:spPr>
          <a:xfrm>
            <a:off x="381000" y="228600"/>
            <a:ext cx="8458200" cy="6343651"/>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239784037"/>
      </p:ext>
    </p:extLst>
  </p:cSld>
  <p:clrMapOvr>
    <a:masterClrMapping/>
  </p:clrMapOvr>
  <mc:AlternateContent xmlns:mc="http://schemas.openxmlformats.org/markup-compatibility/2006" xmlns:p14="http://schemas.microsoft.com/office/powerpoint/2010/main">
    <mc:Choice Requires="p14">
      <p:transition spd="slow" p14:dur="2000" advTm="19005"/>
    </mc:Choice>
    <mc:Fallback xmlns="">
      <p:transition spd="slow" advTm="190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228600" y="228600"/>
            <a:ext cx="8610600" cy="628650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506280620"/>
      </p:ext>
    </p:extLst>
  </p:cSld>
  <p:clrMapOvr>
    <a:masterClrMapping/>
  </p:clrMapOvr>
  <mc:AlternateContent xmlns:mc="http://schemas.openxmlformats.org/markup-compatibility/2006" xmlns:p14="http://schemas.microsoft.com/office/powerpoint/2010/main">
    <mc:Choice Requires="p14">
      <p:transition spd="slow" p14:dur="2000" advTm="17573"/>
    </mc:Choice>
    <mc:Fallback xmlns="">
      <p:transition spd="slow" advTm="175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304800" y="228600"/>
            <a:ext cx="8534400" cy="640080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068837526"/>
      </p:ext>
    </p:extLst>
  </p:cSld>
  <p:clrMapOvr>
    <a:masterClrMapping/>
  </p:clrMapOvr>
  <mc:AlternateContent xmlns:mc="http://schemas.openxmlformats.org/markup-compatibility/2006" xmlns:p14="http://schemas.microsoft.com/office/powerpoint/2010/main">
    <mc:Choice Requires="p14">
      <p:transition spd="slow" p14:dur="2000" advTm="6288"/>
    </mc:Choice>
    <mc:Fallback xmlns="">
      <p:transition spd="slow" advTm="62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304800" y="176212"/>
            <a:ext cx="8686800" cy="6529388"/>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031607690"/>
      </p:ext>
    </p:extLst>
  </p:cSld>
  <p:clrMapOvr>
    <a:masterClrMapping/>
  </p:clrMapOvr>
  <mc:AlternateContent xmlns:mc="http://schemas.openxmlformats.org/markup-compatibility/2006" xmlns:p14="http://schemas.microsoft.com/office/powerpoint/2010/main">
    <mc:Choice Requires="p14">
      <p:transition spd="slow" p14:dur="2000" advTm="3109"/>
    </mc:Choice>
    <mc:Fallback xmlns="">
      <p:transition spd="slow" advTm="31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stretch>
            <a:fillRect/>
          </a:stretch>
        </p:blipFill>
        <p:spPr>
          <a:xfrm>
            <a:off x="54864" y="156209"/>
            <a:ext cx="8915400" cy="6686551"/>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676737606"/>
      </p:ext>
    </p:extLst>
  </p:cSld>
  <p:clrMapOvr>
    <a:masterClrMapping/>
  </p:clrMapOvr>
  <mc:AlternateContent xmlns:mc="http://schemas.openxmlformats.org/markup-compatibility/2006" xmlns:p14="http://schemas.microsoft.com/office/powerpoint/2010/main">
    <mc:Choice Requires="p14">
      <p:transition spd="slow" p14:dur="2000" advTm="12808"/>
    </mc:Choice>
    <mc:Fallback xmlns="">
      <p:transition spd="slow" advTm="12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stretch>
            <a:fillRect/>
          </a:stretch>
        </p:blipFill>
        <p:spPr>
          <a:xfrm>
            <a:off x="228600" y="152400"/>
            <a:ext cx="8686800" cy="6515101"/>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813810314"/>
      </p:ext>
    </p:extLst>
  </p:cSld>
  <p:clrMapOvr>
    <a:masterClrMapping/>
  </p:clrMapOvr>
  <mc:AlternateContent xmlns:mc="http://schemas.openxmlformats.org/markup-compatibility/2006" xmlns:p14="http://schemas.microsoft.com/office/powerpoint/2010/main">
    <mc:Choice Requires="p14">
      <p:transition spd="slow" p14:dur="2000" advTm="22896"/>
    </mc:Choice>
    <mc:Fallback xmlns="">
      <p:transition spd="slow" advTm="22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stretch>
            <a:fillRect/>
          </a:stretch>
        </p:blipFill>
        <p:spPr>
          <a:xfrm>
            <a:off x="228600" y="228600"/>
            <a:ext cx="8610600" cy="6457951"/>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859467096"/>
      </p:ext>
    </p:extLst>
  </p:cSld>
  <p:clrMapOvr>
    <a:masterClrMapping/>
  </p:clrMapOvr>
  <mc:AlternateContent xmlns:mc="http://schemas.openxmlformats.org/markup-compatibility/2006" xmlns:p14="http://schemas.microsoft.com/office/powerpoint/2010/main">
    <mc:Choice Requires="p14">
      <p:transition spd="slow" p14:dur="2000" advTm="5780"/>
    </mc:Choice>
    <mc:Fallback xmlns="">
      <p:transition spd="slow" advTm="57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52400" y="152400"/>
            <a:ext cx="8839200" cy="662940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607636520"/>
      </p:ext>
    </p:extLst>
  </p:cSld>
  <p:clrMapOvr>
    <a:masterClrMapping/>
  </p:clrMapOvr>
  <mc:AlternateContent xmlns:mc="http://schemas.openxmlformats.org/markup-compatibility/2006" xmlns:p14="http://schemas.microsoft.com/office/powerpoint/2010/main">
    <mc:Choice Requires="p14">
      <p:transition spd="slow" p14:dur="2000" advTm="24988"/>
    </mc:Choice>
    <mc:Fallback xmlns="">
      <p:transition spd="slow" advTm="24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228600" y="228600"/>
            <a:ext cx="8610600" cy="645795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336533457"/>
      </p:ext>
    </p:extLst>
  </p:cSld>
  <p:clrMapOvr>
    <a:masterClrMapping/>
  </p:clrMapOvr>
  <mc:AlternateContent xmlns:mc="http://schemas.openxmlformats.org/markup-compatibility/2006" xmlns:p14="http://schemas.microsoft.com/office/powerpoint/2010/main">
    <mc:Choice Requires="p14">
      <p:transition spd="slow" p14:dur="2000" advTm="7107"/>
    </mc:Choice>
    <mc:Fallback xmlns="">
      <p:transition spd="slow" advTm="7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stretch>
            <a:fillRect/>
          </a:stretch>
        </p:blipFill>
        <p:spPr>
          <a:xfrm>
            <a:off x="228600" y="228600"/>
            <a:ext cx="8610600" cy="6457951"/>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670001640"/>
      </p:ext>
    </p:extLst>
  </p:cSld>
  <p:clrMapOvr>
    <a:masterClrMapping/>
  </p:clrMapOvr>
  <mc:AlternateContent xmlns:mc="http://schemas.openxmlformats.org/markup-compatibility/2006" xmlns:p14="http://schemas.microsoft.com/office/powerpoint/2010/main">
    <mc:Choice Requires="p14">
      <p:transition spd="slow" p14:dur="2000" advTm="9791"/>
    </mc:Choice>
    <mc:Fallback xmlns="">
      <p:transition spd="slow" advTm="97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6" name="Picture 6" descr="C:\Users\NARESH\Desktop\gwcc a\consequences-of-global-warming-and-climate-change-63-638.jpg"/>
          <p:cNvPicPr>
            <a:picLocks noChangeAspect="1" noChangeArrowheads="1"/>
          </p:cNvPicPr>
          <p:nvPr/>
        </p:nvPicPr>
        <p:blipFill>
          <a:blip r:embed="rId4"/>
          <a:srcRect t="2505" b="10021"/>
          <a:stretch>
            <a:fillRect/>
          </a:stretch>
        </p:blipFill>
        <p:spPr bwMode="auto">
          <a:xfrm>
            <a:off x="76199" y="0"/>
            <a:ext cx="9050357" cy="6629400"/>
          </a:xfrm>
          <a:prstGeom prst="rect">
            <a:avLst/>
          </a:prstGeom>
          <a:noFill/>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023"/>
    </mc:Choice>
    <mc:Fallback xmlns="">
      <p:transition spd="slow" advTm="33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457200" y="152400"/>
            <a:ext cx="8229600" cy="1143000"/>
          </a:xfrm>
        </p:spPr>
        <p:txBody>
          <a:bodyPr/>
          <a:lstStyle/>
          <a:p>
            <a:r>
              <a:rPr lang="en-US" dirty="0" smtClean="0"/>
              <a:t>Mitigation of Global Warming</a:t>
            </a:r>
          </a:p>
        </p:txBody>
      </p:sp>
      <p:sp>
        <p:nvSpPr>
          <p:cNvPr id="100355" name="Rectangle 3"/>
          <p:cNvSpPr>
            <a:spLocks noGrp="1" noChangeArrowheads="1"/>
          </p:cNvSpPr>
          <p:nvPr>
            <p:ph type="body" idx="1"/>
          </p:nvPr>
        </p:nvSpPr>
        <p:spPr>
          <a:xfrm>
            <a:off x="457200" y="1600200"/>
            <a:ext cx="8229600" cy="4954588"/>
          </a:xfrm>
        </p:spPr>
        <p:txBody>
          <a:bodyPr/>
          <a:lstStyle/>
          <a:p>
            <a:pPr>
              <a:lnSpc>
                <a:spcPct val="90000"/>
              </a:lnSpc>
            </a:pPr>
            <a:r>
              <a:rPr lang="en-US" smtClean="0"/>
              <a:t>Conservation</a:t>
            </a:r>
          </a:p>
          <a:p>
            <a:pPr lvl="1">
              <a:lnSpc>
                <a:spcPct val="90000"/>
              </a:lnSpc>
            </a:pPr>
            <a:r>
              <a:rPr lang="en-US" smtClean="0"/>
              <a:t>Reduce energy needs</a:t>
            </a:r>
          </a:p>
          <a:p>
            <a:pPr lvl="1">
              <a:lnSpc>
                <a:spcPct val="90000"/>
              </a:lnSpc>
            </a:pPr>
            <a:r>
              <a:rPr lang="en-US" smtClean="0"/>
              <a:t>Recycling</a:t>
            </a:r>
          </a:p>
          <a:p>
            <a:pPr>
              <a:lnSpc>
                <a:spcPct val="90000"/>
              </a:lnSpc>
            </a:pPr>
            <a:r>
              <a:rPr lang="en-US" smtClean="0"/>
              <a:t>Alternate energy sources</a:t>
            </a:r>
          </a:p>
          <a:p>
            <a:pPr lvl="1">
              <a:lnSpc>
                <a:spcPct val="90000"/>
              </a:lnSpc>
            </a:pPr>
            <a:r>
              <a:rPr lang="en-US" smtClean="0"/>
              <a:t>Nuclear</a:t>
            </a:r>
          </a:p>
          <a:p>
            <a:pPr lvl="1">
              <a:lnSpc>
                <a:spcPct val="90000"/>
              </a:lnSpc>
            </a:pPr>
            <a:r>
              <a:rPr lang="en-US" smtClean="0"/>
              <a:t>Wind</a:t>
            </a:r>
          </a:p>
          <a:p>
            <a:pPr lvl="1">
              <a:lnSpc>
                <a:spcPct val="90000"/>
              </a:lnSpc>
            </a:pPr>
            <a:r>
              <a:rPr lang="en-US" smtClean="0"/>
              <a:t>Geothermal</a:t>
            </a:r>
          </a:p>
          <a:p>
            <a:pPr lvl="1">
              <a:lnSpc>
                <a:spcPct val="90000"/>
              </a:lnSpc>
            </a:pPr>
            <a:r>
              <a:rPr lang="en-US" smtClean="0"/>
              <a:t>Hydroelectric</a:t>
            </a:r>
          </a:p>
          <a:p>
            <a:pPr lvl="1">
              <a:lnSpc>
                <a:spcPct val="90000"/>
              </a:lnSpc>
            </a:pPr>
            <a:r>
              <a:rPr lang="en-US" smtClean="0"/>
              <a:t>Solar</a:t>
            </a:r>
          </a:p>
          <a:p>
            <a:pPr lvl="1">
              <a:lnSpc>
                <a:spcPct val="90000"/>
              </a:lnSpc>
            </a:pPr>
            <a:r>
              <a:rPr lang="en-US" smtClean="0"/>
              <a:t>Fusion?</a:t>
            </a:r>
          </a:p>
        </p:txBody>
      </p:sp>
      <p:pic>
        <p:nvPicPr>
          <p:cNvPr id="100357" name="Picture 5" descr="636px-Recycle001">
            <a:hlinkClick r:id="rId6"/>
          </p:cNvPr>
          <p:cNvPicPr>
            <a:picLocks noChangeAspect="1" noChangeArrowheads="1"/>
          </p:cNvPicPr>
          <p:nvPr/>
        </p:nvPicPr>
        <p:blipFill>
          <a:blip r:embed="rId7"/>
          <a:srcRect/>
          <a:stretch>
            <a:fillRect/>
          </a:stretch>
        </p:blipFill>
        <p:spPr bwMode="auto">
          <a:xfrm>
            <a:off x="2743200" y="5029200"/>
            <a:ext cx="1690687" cy="1595437"/>
          </a:xfrm>
          <a:prstGeom prst="rect">
            <a:avLst/>
          </a:prstGeom>
          <a:noFill/>
          <a:ln w="9525">
            <a:noFill/>
            <a:miter lim="800000"/>
            <a:headEnd/>
            <a:tailEnd/>
          </a:ln>
        </p:spPr>
      </p:pic>
      <p:pic>
        <p:nvPicPr>
          <p:cNvPr id="100358" name="Picture 6" descr="nuclear"/>
          <p:cNvPicPr>
            <a:picLocks noChangeAspect="1" noChangeArrowheads="1"/>
          </p:cNvPicPr>
          <p:nvPr/>
        </p:nvPicPr>
        <p:blipFill>
          <a:blip r:embed="rId8">
            <a:clrChange>
              <a:clrFrom>
                <a:srgbClr val="0152AB"/>
              </a:clrFrom>
              <a:clrTo>
                <a:srgbClr val="0152AB">
                  <a:alpha val="0"/>
                </a:srgbClr>
              </a:clrTo>
            </a:clrChange>
          </a:blip>
          <a:srcRect/>
          <a:stretch>
            <a:fillRect/>
          </a:stretch>
        </p:blipFill>
        <p:spPr bwMode="auto">
          <a:xfrm>
            <a:off x="5519738" y="3533775"/>
            <a:ext cx="1757362" cy="3016250"/>
          </a:xfrm>
          <a:prstGeom prst="rect">
            <a:avLst/>
          </a:prstGeom>
          <a:noFill/>
          <a:ln w="9525">
            <a:noFill/>
            <a:miter lim="800000"/>
            <a:headEnd/>
            <a:tailEnd/>
          </a:ln>
        </p:spPr>
      </p:pic>
      <p:pic>
        <p:nvPicPr>
          <p:cNvPr id="100359" name="Picture 7" descr="solar"/>
          <p:cNvPicPr>
            <a:picLocks noChangeAspect="1" noChangeArrowheads="1"/>
          </p:cNvPicPr>
          <p:nvPr/>
        </p:nvPicPr>
        <p:blipFill>
          <a:blip r:embed="rId9">
            <a:clrChange>
              <a:clrFrom>
                <a:srgbClr val="0152AB"/>
              </a:clrFrom>
              <a:clrTo>
                <a:srgbClr val="0152AB">
                  <a:alpha val="0"/>
                </a:srgbClr>
              </a:clrTo>
            </a:clrChange>
          </a:blip>
          <a:srcRect/>
          <a:stretch>
            <a:fillRect/>
          </a:stretch>
        </p:blipFill>
        <p:spPr bwMode="auto">
          <a:xfrm>
            <a:off x="5826125" y="3533775"/>
            <a:ext cx="1143000" cy="3016250"/>
          </a:xfrm>
          <a:prstGeom prst="rect">
            <a:avLst/>
          </a:prstGeom>
          <a:noFill/>
          <a:ln w="9525">
            <a:noFill/>
            <a:miter lim="800000"/>
            <a:headEnd/>
            <a:tailEnd/>
          </a:ln>
        </p:spPr>
      </p:pic>
      <p:pic>
        <p:nvPicPr>
          <p:cNvPr id="100360" name="Picture 8" descr="wind"/>
          <p:cNvPicPr>
            <a:picLocks noChangeAspect="1" noChangeArrowheads="1"/>
          </p:cNvPicPr>
          <p:nvPr/>
        </p:nvPicPr>
        <p:blipFill>
          <a:blip r:embed="rId10">
            <a:clrChange>
              <a:clrFrom>
                <a:srgbClr val="0152AB"/>
              </a:clrFrom>
              <a:clrTo>
                <a:srgbClr val="0152AB">
                  <a:alpha val="0"/>
                </a:srgbClr>
              </a:clrTo>
            </a:clrChange>
          </a:blip>
          <a:srcRect/>
          <a:stretch>
            <a:fillRect/>
          </a:stretch>
        </p:blipFill>
        <p:spPr bwMode="auto">
          <a:xfrm>
            <a:off x="5780088" y="3532188"/>
            <a:ext cx="1235075" cy="3016250"/>
          </a:xfrm>
          <a:prstGeom prst="rect">
            <a:avLst/>
          </a:prstGeom>
          <a:noFill/>
          <a:ln w="9525">
            <a:noFill/>
            <a:miter lim="800000"/>
            <a:headEnd/>
            <a:tailEnd/>
          </a:ln>
        </p:spPr>
      </p:pic>
      <p:pic>
        <p:nvPicPr>
          <p:cNvPr id="100361" name="Picture 9" descr="geothermal"/>
          <p:cNvPicPr>
            <a:picLocks noChangeAspect="1" noChangeArrowheads="1"/>
          </p:cNvPicPr>
          <p:nvPr/>
        </p:nvPicPr>
        <p:blipFill>
          <a:blip r:embed="rId11">
            <a:clrChange>
              <a:clrFrom>
                <a:srgbClr val="0152AB"/>
              </a:clrFrom>
              <a:clrTo>
                <a:srgbClr val="0152AB">
                  <a:alpha val="0"/>
                </a:srgbClr>
              </a:clrTo>
            </a:clrChange>
          </a:blip>
          <a:srcRect/>
          <a:stretch>
            <a:fillRect/>
          </a:stretch>
        </p:blipFill>
        <p:spPr bwMode="auto">
          <a:xfrm>
            <a:off x="5133975" y="3532188"/>
            <a:ext cx="2527300" cy="3016250"/>
          </a:xfrm>
          <a:prstGeom prst="rect">
            <a:avLst/>
          </a:prstGeom>
          <a:noFill/>
          <a:ln w="9525">
            <a:noFill/>
            <a:miter lim="800000"/>
            <a:headEnd/>
            <a:tailEnd/>
          </a:ln>
        </p:spPr>
      </p:pic>
      <p:pic>
        <p:nvPicPr>
          <p:cNvPr id="100362" name="Picture 10" descr="hydroelectric"/>
          <p:cNvPicPr>
            <a:picLocks noChangeAspect="1" noChangeArrowheads="1"/>
          </p:cNvPicPr>
          <p:nvPr/>
        </p:nvPicPr>
        <p:blipFill>
          <a:blip r:embed="rId12"/>
          <a:srcRect/>
          <a:stretch>
            <a:fillRect/>
          </a:stretch>
        </p:blipFill>
        <p:spPr bwMode="auto">
          <a:xfrm>
            <a:off x="4886325" y="3532188"/>
            <a:ext cx="3022600" cy="3016250"/>
          </a:xfrm>
          <a:prstGeom prst="rect">
            <a:avLst/>
          </a:prstGeom>
          <a:noFill/>
          <a:ln w="9525">
            <a:noFill/>
            <a:miter lim="800000"/>
            <a:headEnd/>
            <a:tailEnd/>
          </a:ln>
        </p:spPr>
      </p:pic>
      <p:pic>
        <p:nvPicPr>
          <p:cNvPr id="100363" name="Picture 11" descr="fusion"/>
          <p:cNvPicPr>
            <a:picLocks noChangeAspect="1" noChangeArrowheads="1"/>
          </p:cNvPicPr>
          <p:nvPr/>
        </p:nvPicPr>
        <p:blipFill>
          <a:blip r:embed="rId13">
            <a:clrChange>
              <a:clrFrom>
                <a:srgbClr val="0152AB"/>
              </a:clrFrom>
              <a:clrTo>
                <a:srgbClr val="0152AB">
                  <a:alpha val="0"/>
                </a:srgbClr>
              </a:clrTo>
            </a:clrChange>
          </a:blip>
          <a:srcRect/>
          <a:stretch>
            <a:fillRect/>
          </a:stretch>
        </p:blipFill>
        <p:spPr bwMode="auto">
          <a:xfrm>
            <a:off x="5178425" y="3533775"/>
            <a:ext cx="2438400" cy="3016250"/>
          </a:xfrm>
          <a:prstGeom prst="rect">
            <a:avLst/>
          </a:prstGeom>
          <a:noFill/>
          <a:ln w="9525">
            <a:noFill/>
            <a:miter lim="800000"/>
            <a:headEnd/>
            <a:tailEnd/>
          </a:ln>
        </p:spPr>
      </p:pic>
      <p:pic>
        <p:nvPicPr>
          <p:cNvPr id="11" name="Picture 2" descr="C:\Users\NARESH\Desktop\gw cc\global-warning-and-climate-change-23-638.jpg"/>
          <p:cNvPicPr>
            <a:picLocks noChangeAspect="1" noChangeArrowheads="1"/>
          </p:cNvPicPr>
          <p:nvPr/>
        </p:nvPicPr>
        <p:blipFill>
          <a:blip r:embed="rId14"/>
          <a:srcRect l="5643" t="32568" r="16928" b="15031"/>
          <a:stretch>
            <a:fillRect/>
          </a:stretch>
        </p:blipFill>
        <p:spPr bwMode="auto">
          <a:xfrm>
            <a:off x="4724400" y="1371600"/>
            <a:ext cx="3726671" cy="1893459"/>
          </a:xfrm>
          <a:prstGeom prst="rect">
            <a:avLst/>
          </a:prstGeom>
          <a:noFill/>
        </p:spPr>
      </p:pic>
      <p:pic>
        <p:nvPicPr>
          <p:cNvPr id="2" name="Audio 1">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15"/>
          <a:stretch>
            <a:fillRect/>
          </a:stretch>
        </p:blipFill>
        <p:spPr>
          <a:xfrm>
            <a:off x="8504238" y="6218238"/>
            <a:ext cx="487362" cy="487362"/>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advTm="127901"/>
    </mc:Choice>
    <mc:Fallback xmlns="">
      <p:transition spd="slow" advTm="1279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54" presetClass="entr" presetSubtype="0" accel="100000" fill="hold" grpId="0" nodeType="clickEffect">
                                  <p:stCondLst>
                                    <p:cond delay="0"/>
                                  </p:stCondLst>
                                  <p:childTnLst>
                                    <p:set>
                                      <p:cBhvr>
                                        <p:cTn id="10" dur="1" fill="hold">
                                          <p:stCondLst>
                                            <p:cond delay="0"/>
                                          </p:stCondLst>
                                        </p:cTn>
                                        <p:tgtEl>
                                          <p:spTgt spid="100355">
                                            <p:txEl>
                                              <p:pRg st="0" end="0"/>
                                            </p:txEl>
                                          </p:spTgt>
                                        </p:tgtEl>
                                        <p:attrNameLst>
                                          <p:attrName>style.visibility</p:attrName>
                                        </p:attrNameLst>
                                      </p:cBhvr>
                                      <p:to>
                                        <p:strVal val="visible"/>
                                      </p:to>
                                    </p:set>
                                    <p:anim calcmode="lin" valueType="num">
                                      <p:cBhvr>
                                        <p:cTn id="11" dur="500" fill="hold"/>
                                        <p:tgtEl>
                                          <p:spTgt spid="100355">
                                            <p:txEl>
                                              <p:pRg st="0" end="0"/>
                                            </p:txEl>
                                          </p:spTgt>
                                        </p:tgtEl>
                                        <p:attrNameLst>
                                          <p:attrName>ppt_w</p:attrName>
                                        </p:attrNameLst>
                                      </p:cBhvr>
                                      <p:tavLst>
                                        <p:tav tm="0">
                                          <p:val>
                                            <p:strVal val="#ppt_w*0.05"/>
                                          </p:val>
                                        </p:tav>
                                        <p:tav tm="100000">
                                          <p:val>
                                            <p:strVal val="#ppt_w"/>
                                          </p:val>
                                        </p:tav>
                                      </p:tavLst>
                                    </p:anim>
                                    <p:anim calcmode="lin" valueType="num">
                                      <p:cBhvr>
                                        <p:cTn id="12" dur="500" fill="hold"/>
                                        <p:tgtEl>
                                          <p:spTgt spid="100355">
                                            <p:txEl>
                                              <p:pRg st="0" end="0"/>
                                            </p:txEl>
                                          </p:spTgt>
                                        </p:tgtEl>
                                        <p:attrNameLst>
                                          <p:attrName>ppt_h</p:attrName>
                                        </p:attrNameLst>
                                      </p:cBhvr>
                                      <p:tavLst>
                                        <p:tav tm="0">
                                          <p:val>
                                            <p:strVal val="#ppt_h"/>
                                          </p:val>
                                        </p:tav>
                                        <p:tav tm="100000">
                                          <p:val>
                                            <p:strVal val="#ppt_h"/>
                                          </p:val>
                                        </p:tav>
                                      </p:tavLst>
                                    </p:anim>
                                    <p:anim calcmode="lin" valueType="num">
                                      <p:cBhvr>
                                        <p:cTn id="13" dur="500" fill="hold"/>
                                        <p:tgtEl>
                                          <p:spTgt spid="100355">
                                            <p:txEl>
                                              <p:pRg st="0" end="0"/>
                                            </p:txEl>
                                          </p:spTgt>
                                        </p:tgtEl>
                                        <p:attrNameLst>
                                          <p:attrName>ppt_x</p:attrName>
                                        </p:attrNameLst>
                                      </p:cBhvr>
                                      <p:tavLst>
                                        <p:tav tm="0">
                                          <p:val>
                                            <p:strVal val="#ppt_x-.2"/>
                                          </p:val>
                                        </p:tav>
                                        <p:tav tm="100000">
                                          <p:val>
                                            <p:strVal val="#ppt_x"/>
                                          </p:val>
                                        </p:tav>
                                      </p:tavLst>
                                    </p:anim>
                                    <p:anim calcmode="lin" valueType="num">
                                      <p:cBhvr>
                                        <p:cTn id="14" dur="500" fill="hold"/>
                                        <p:tgtEl>
                                          <p:spTgt spid="100355">
                                            <p:txEl>
                                              <p:pRg st="0" end="0"/>
                                            </p:txEl>
                                          </p:spTgt>
                                        </p:tgtEl>
                                        <p:attrNameLst>
                                          <p:attrName>ppt_y</p:attrName>
                                        </p:attrNameLst>
                                      </p:cBhvr>
                                      <p:tavLst>
                                        <p:tav tm="0">
                                          <p:val>
                                            <p:strVal val="#ppt_y"/>
                                          </p:val>
                                        </p:tav>
                                        <p:tav tm="100000">
                                          <p:val>
                                            <p:strVal val="#ppt_y"/>
                                          </p:val>
                                        </p:tav>
                                      </p:tavLst>
                                    </p:anim>
                                    <p:animEffect transition="in" filter="fade">
                                      <p:cBhvr>
                                        <p:cTn id="15" dur="500"/>
                                        <p:tgtEl>
                                          <p:spTgt spid="100355">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54" presetClass="entr" presetSubtype="0" accel="100000" fill="hold" grpId="0" nodeType="clickEffect">
                                  <p:stCondLst>
                                    <p:cond delay="0"/>
                                  </p:stCondLst>
                                  <p:childTnLst>
                                    <p:set>
                                      <p:cBhvr>
                                        <p:cTn id="19" dur="1" fill="hold">
                                          <p:stCondLst>
                                            <p:cond delay="0"/>
                                          </p:stCondLst>
                                        </p:cTn>
                                        <p:tgtEl>
                                          <p:spTgt spid="100355">
                                            <p:txEl>
                                              <p:pRg st="1" end="1"/>
                                            </p:txEl>
                                          </p:spTgt>
                                        </p:tgtEl>
                                        <p:attrNameLst>
                                          <p:attrName>style.visibility</p:attrName>
                                        </p:attrNameLst>
                                      </p:cBhvr>
                                      <p:to>
                                        <p:strVal val="visible"/>
                                      </p:to>
                                    </p:set>
                                    <p:anim calcmode="lin" valueType="num">
                                      <p:cBhvr>
                                        <p:cTn id="20" dur="500" fill="hold"/>
                                        <p:tgtEl>
                                          <p:spTgt spid="100355">
                                            <p:txEl>
                                              <p:pRg st="1" end="1"/>
                                            </p:txEl>
                                          </p:spTgt>
                                        </p:tgtEl>
                                        <p:attrNameLst>
                                          <p:attrName>ppt_w</p:attrName>
                                        </p:attrNameLst>
                                      </p:cBhvr>
                                      <p:tavLst>
                                        <p:tav tm="0">
                                          <p:val>
                                            <p:strVal val="#ppt_w*0.05"/>
                                          </p:val>
                                        </p:tav>
                                        <p:tav tm="100000">
                                          <p:val>
                                            <p:strVal val="#ppt_w"/>
                                          </p:val>
                                        </p:tav>
                                      </p:tavLst>
                                    </p:anim>
                                    <p:anim calcmode="lin" valueType="num">
                                      <p:cBhvr>
                                        <p:cTn id="21" dur="500" fill="hold"/>
                                        <p:tgtEl>
                                          <p:spTgt spid="100355">
                                            <p:txEl>
                                              <p:pRg st="1" end="1"/>
                                            </p:txEl>
                                          </p:spTgt>
                                        </p:tgtEl>
                                        <p:attrNameLst>
                                          <p:attrName>ppt_h</p:attrName>
                                        </p:attrNameLst>
                                      </p:cBhvr>
                                      <p:tavLst>
                                        <p:tav tm="0">
                                          <p:val>
                                            <p:strVal val="#ppt_h"/>
                                          </p:val>
                                        </p:tav>
                                        <p:tav tm="100000">
                                          <p:val>
                                            <p:strVal val="#ppt_h"/>
                                          </p:val>
                                        </p:tav>
                                      </p:tavLst>
                                    </p:anim>
                                    <p:anim calcmode="lin" valueType="num">
                                      <p:cBhvr>
                                        <p:cTn id="22" dur="500" fill="hold"/>
                                        <p:tgtEl>
                                          <p:spTgt spid="100355">
                                            <p:txEl>
                                              <p:pRg st="1" end="1"/>
                                            </p:txEl>
                                          </p:spTgt>
                                        </p:tgtEl>
                                        <p:attrNameLst>
                                          <p:attrName>ppt_x</p:attrName>
                                        </p:attrNameLst>
                                      </p:cBhvr>
                                      <p:tavLst>
                                        <p:tav tm="0">
                                          <p:val>
                                            <p:strVal val="#ppt_x-.2"/>
                                          </p:val>
                                        </p:tav>
                                        <p:tav tm="100000">
                                          <p:val>
                                            <p:strVal val="#ppt_x"/>
                                          </p:val>
                                        </p:tav>
                                      </p:tavLst>
                                    </p:anim>
                                    <p:anim calcmode="lin" valueType="num">
                                      <p:cBhvr>
                                        <p:cTn id="23" dur="500" fill="hold"/>
                                        <p:tgtEl>
                                          <p:spTgt spid="100355">
                                            <p:txEl>
                                              <p:pRg st="1" end="1"/>
                                            </p:txEl>
                                          </p:spTgt>
                                        </p:tgtEl>
                                        <p:attrNameLst>
                                          <p:attrName>ppt_y</p:attrName>
                                        </p:attrNameLst>
                                      </p:cBhvr>
                                      <p:tavLst>
                                        <p:tav tm="0">
                                          <p:val>
                                            <p:strVal val="#ppt_y"/>
                                          </p:val>
                                        </p:tav>
                                        <p:tav tm="100000">
                                          <p:val>
                                            <p:strVal val="#ppt_y"/>
                                          </p:val>
                                        </p:tav>
                                      </p:tavLst>
                                    </p:anim>
                                    <p:animEffect transition="in" filter="fade">
                                      <p:cBhvr>
                                        <p:cTn id="24" dur="500"/>
                                        <p:tgtEl>
                                          <p:spTgt spid="100355">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0357"/>
                                        </p:tgtEl>
                                        <p:attrNameLst>
                                          <p:attrName>style.visibility</p:attrName>
                                        </p:attrNameLst>
                                      </p:cBhvr>
                                      <p:to>
                                        <p:strVal val="visible"/>
                                      </p:to>
                                    </p:set>
                                    <p:animEffect transition="in" filter="fade">
                                      <p:cBhvr>
                                        <p:cTn id="29" dur="2000"/>
                                        <p:tgtEl>
                                          <p:spTgt spid="100357"/>
                                        </p:tgtEl>
                                      </p:cBhvr>
                                    </p:animEffect>
                                  </p:childTnLst>
                                </p:cTn>
                              </p:par>
                            </p:childTnLst>
                          </p:cTn>
                        </p:par>
                      </p:childTnLst>
                    </p:cTn>
                  </p:par>
                  <p:par>
                    <p:cTn id="30" fill="hold">
                      <p:stCondLst>
                        <p:cond delay="indefinite"/>
                      </p:stCondLst>
                      <p:childTnLst>
                        <p:par>
                          <p:cTn id="31" fill="hold">
                            <p:stCondLst>
                              <p:cond delay="0"/>
                            </p:stCondLst>
                            <p:childTnLst>
                              <p:par>
                                <p:cTn id="32" presetID="54" presetClass="entr" presetSubtype="0" accel="100000" fill="hold" grpId="0" nodeType="clickEffect">
                                  <p:stCondLst>
                                    <p:cond delay="0"/>
                                  </p:stCondLst>
                                  <p:childTnLst>
                                    <p:set>
                                      <p:cBhvr>
                                        <p:cTn id="33" dur="1" fill="hold">
                                          <p:stCondLst>
                                            <p:cond delay="0"/>
                                          </p:stCondLst>
                                        </p:cTn>
                                        <p:tgtEl>
                                          <p:spTgt spid="100355">
                                            <p:txEl>
                                              <p:pRg st="2" end="2"/>
                                            </p:txEl>
                                          </p:spTgt>
                                        </p:tgtEl>
                                        <p:attrNameLst>
                                          <p:attrName>style.visibility</p:attrName>
                                        </p:attrNameLst>
                                      </p:cBhvr>
                                      <p:to>
                                        <p:strVal val="visible"/>
                                      </p:to>
                                    </p:set>
                                    <p:anim calcmode="lin" valueType="num">
                                      <p:cBhvr>
                                        <p:cTn id="34" dur="500" fill="hold"/>
                                        <p:tgtEl>
                                          <p:spTgt spid="100355">
                                            <p:txEl>
                                              <p:pRg st="2" end="2"/>
                                            </p:txEl>
                                          </p:spTgt>
                                        </p:tgtEl>
                                        <p:attrNameLst>
                                          <p:attrName>ppt_w</p:attrName>
                                        </p:attrNameLst>
                                      </p:cBhvr>
                                      <p:tavLst>
                                        <p:tav tm="0">
                                          <p:val>
                                            <p:strVal val="#ppt_w*0.05"/>
                                          </p:val>
                                        </p:tav>
                                        <p:tav tm="100000">
                                          <p:val>
                                            <p:strVal val="#ppt_w"/>
                                          </p:val>
                                        </p:tav>
                                      </p:tavLst>
                                    </p:anim>
                                    <p:anim calcmode="lin" valueType="num">
                                      <p:cBhvr>
                                        <p:cTn id="35" dur="500" fill="hold"/>
                                        <p:tgtEl>
                                          <p:spTgt spid="100355">
                                            <p:txEl>
                                              <p:pRg st="2" end="2"/>
                                            </p:txEl>
                                          </p:spTgt>
                                        </p:tgtEl>
                                        <p:attrNameLst>
                                          <p:attrName>ppt_h</p:attrName>
                                        </p:attrNameLst>
                                      </p:cBhvr>
                                      <p:tavLst>
                                        <p:tav tm="0">
                                          <p:val>
                                            <p:strVal val="#ppt_h"/>
                                          </p:val>
                                        </p:tav>
                                        <p:tav tm="100000">
                                          <p:val>
                                            <p:strVal val="#ppt_h"/>
                                          </p:val>
                                        </p:tav>
                                      </p:tavLst>
                                    </p:anim>
                                    <p:anim calcmode="lin" valueType="num">
                                      <p:cBhvr>
                                        <p:cTn id="36" dur="500" fill="hold"/>
                                        <p:tgtEl>
                                          <p:spTgt spid="100355">
                                            <p:txEl>
                                              <p:pRg st="2" end="2"/>
                                            </p:txEl>
                                          </p:spTgt>
                                        </p:tgtEl>
                                        <p:attrNameLst>
                                          <p:attrName>ppt_x</p:attrName>
                                        </p:attrNameLst>
                                      </p:cBhvr>
                                      <p:tavLst>
                                        <p:tav tm="0">
                                          <p:val>
                                            <p:strVal val="#ppt_x-.2"/>
                                          </p:val>
                                        </p:tav>
                                        <p:tav tm="100000">
                                          <p:val>
                                            <p:strVal val="#ppt_x"/>
                                          </p:val>
                                        </p:tav>
                                      </p:tavLst>
                                    </p:anim>
                                    <p:anim calcmode="lin" valueType="num">
                                      <p:cBhvr>
                                        <p:cTn id="37" dur="500" fill="hold"/>
                                        <p:tgtEl>
                                          <p:spTgt spid="100355">
                                            <p:txEl>
                                              <p:pRg st="2" end="2"/>
                                            </p:txEl>
                                          </p:spTgt>
                                        </p:tgtEl>
                                        <p:attrNameLst>
                                          <p:attrName>ppt_y</p:attrName>
                                        </p:attrNameLst>
                                      </p:cBhvr>
                                      <p:tavLst>
                                        <p:tav tm="0">
                                          <p:val>
                                            <p:strVal val="#ppt_y"/>
                                          </p:val>
                                        </p:tav>
                                        <p:tav tm="100000">
                                          <p:val>
                                            <p:strVal val="#ppt_y"/>
                                          </p:val>
                                        </p:tav>
                                      </p:tavLst>
                                    </p:anim>
                                    <p:animEffect transition="in" filter="fade">
                                      <p:cBhvr>
                                        <p:cTn id="38" dur="500"/>
                                        <p:tgtEl>
                                          <p:spTgt spid="100355">
                                            <p:txEl>
                                              <p:pRg st="2" end="2"/>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54" presetClass="entr" presetSubtype="0" accel="100000" fill="hold" grpId="0" nodeType="clickEffect">
                                  <p:stCondLst>
                                    <p:cond delay="0"/>
                                  </p:stCondLst>
                                  <p:childTnLst>
                                    <p:set>
                                      <p:cBhvr>
                                        <p:cTn id="42" dur="1" fill="hold">
                                          <p:stCondLst>
                                            <p:cond delay="0"/>
                                          </p:stCondLst>
                                        </p:cTn>
                                        <p:tgtEl>
                                          <p:spTgt spid="100355">
                                            <p:txEl>
                                              <p:pRg st="3" end="3"/>
                                            </p:txEl>
                                          </p:spTgt>
                                        </p:tgtEl>
                                        <p:attrNameLst>
                                          <p:attrName>style.visibility</p:attrName>
                                        </p:attrNameLst>
                                      </p:cBhvr>
                                      <p:to>
                                        <p:strVal val="visible"/>
                                      </p:to>
                                    </p:set>
                                    <p:anim calcmode="lin" valueType="num">
                                      <p:cBhvr>
                                        <p:cTn id="43" dur="500" fill="hold"/>
                                        <p:tgtEl>
                                          <p:spTgt spid="100355">
                                            <p:txEl>
                                              <p:pRg st="3" end="3"/>
                                            </p:txEl>
                                          </p:spTgt>
                                        </p:tgtEl>
                                        <p:attrNameLst>
                                          <p:attrName>ppt_w</p:attrName>
                                        </p:attrNameLst>
                                      </p:cBhvr>
                                      <p:tavLst>
                                        <p:tav tm="0">
                                          <p:val>
                                            <p:strVal val="#ppt_w*0.05"/>
                                          </p:val>
                                        </p:tav>
                                        <p:tav tm="100000">
                                          <p:val>
                                            <p:strVal val="#ppt_w"/>
                                          </p:val>
                                        </p:tav>
                                      </p:tavLst>
                                    </p:anim>
                                    <p:anim calcmode="lin" valueType="num">
                                      <p:cBhvr>
                                        <p:cTn id="44" dur="500" fill="hold"/>
                                        <p:tgtEl>
                                          <p:spTgt spid="100355">
                                            <p:txEl>
                                              <p:pRg st="3" end="3"/>
                                            </p:txEl>
                                          </p:spTgt>
                                        </p:tgtEl>
                                        <p:attrNameLst>
                                          <p:attrName>ppt_h</p:attrName>
                                        </p:attrNameLst>
                                      </p:cBhvr>
                                      <p:tavLst>
                                        <p:tav tm="0">
                                          <p:val>
                                            <p:strVal val="#ppt_h"/>
                                          </p:val>
                                        </p:tav>
                                        <p:tav tm="100000">
                                          <p:val>
                                            <p:strVal val="#ppt_h"/>
                                          </p:val>
                                        </p:tav>
                                      </p:tavLst>
                                    </p:anim>
                                    <p:anim calcmode="lin" valueType="num">
                                      <p:cBhvr>
                                        <p:cTn id="45" dur="500" fill="hold"/>
                                        <p:tgtEl>
                                          <p:spTgt spid="100355">
                                            <p:txEl>
                                              <p:pRg st="3" end="3"/>
                                            </p:txEl>
                                          </p:spTgt>
                                        </p:tgtEl>
                                        <p:attrNameLst>
                                          <p:attrName>ppt_x</p:attrName>
                                        </p:attrNameLst>
                                      </p:cBhvr>
                                      <p:tavLst>
                                        <p:tav tm="0">
                                          <p:val>
                                            <p:strVal val="#ppt_x-.2"/>
                                          </p:val>
                                        </p:tav>
                                        <p:tav tm="100000">
                                          <p:val>
                                            <p:strVal val="#ppt_x"/>
                                          </p:val>
                                        </p:tav>
                                      </p:tavLst>
                                    </p:anim>
                                    <p:anim calcmode="lin" valueType="num">
                                      <p:cBhvr>
                                        <p:cTn id="46" dur="500" fill="hold"/>
                                        <p:tgtEl>
                                          <p:spTgt spid="100355">
                                            <p:txEl>
                                              <p:pRg st="3" end="3"/>
                                            </p:txEl>
                                          </p:spTgt>
                                        </p:tgtEl>
                                        <p:attrNameLst>
                                          <p:attrName>ppt_y</p:attrName>
                                        </p:attrNameLst>
                                      </p:cBhvr>
                                      <p:tavLst>
                                        <p:tav tm="0">
                                          <p:val>
                                            <p:strVal val="#ppt_y"/>
                                          </p:val>
                                        </p:tav>
                                        <p:tav tm="100000">
                                          <p:val>
                                            <p:strVal val="#ppt_y"/>
                                          </p:val>
                                        </p:tav>
                                      </p:tavLst>
                                    </p:anim>
                                    <p:animEffect transition="in" filter="fade">
                                      <p:cBhvr>
                                        <p:cTn id="47" dur="500"/>
                                        <p:tgtEl>
                                          <p:spTgt spid="100355">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54" presetClass="entr" presetSubtype="0" accel="100000" fill="hold" grpId="0" nodeType="clickEffect">
                                  <p:stCondLst>
                                    <p:cond delay="0"/>
                                  </p:stCondLst>
                                  <p:childTnLst>
                                    <p:set>
                                      <p:cBhvr>
                                        <p:cTn id="51" dur="1" fill="hold">
                                          <p:stCondLst>
                                            <p:cond delay="0"/>
                                          </p:stCondLst>
                                        </p:cTn>
                                        <p:tgtEl>
                                          <p:spTgt spid="100355">
                                            <p:txEl>
                                              <p:pRg st="4" end="4"/>
                                            </p:txEl>
                                          </p:spTgt>
                                        </p:tgtEl>
                                        <p:attrNameLst>
                                          <p:attrName>style.visibility</p:attrName>
                                        </p:attrNameLst>
                                      </p:cBhvr>
                                      <p:to>
                                        <p:strVal val="visible"/>
                                      </p:to>
                                    </p:set>
                                    <p:anim calcmode="lin" valueType="num">
                                      <p:cBhvr>
                                        <p:cTn id="52" dur="500" fill="hold"/>
                                        <p:tgtEl>
                                          <p:spTgt spid="100355">
                                            <p:txEl>
                                              <p:pRg st="4" end="4"/>
                                            </p:txEl>
                                          </p:spTgt>
                                        </p:tgtEl>
                                        <p:attrNameLst>
                                          <p:attrName>ppt_w</p:attrName>
                                        </p:attrNameLst>
                                      </p:cBhvr>
                                      <p:tavLst>
                                        <p:tav tm="0">
                                          <p:val>
                                            <p:strVal val="#ppt_w*0.05"/>
                                          </p:val>
                                        </p:tav>
                                        <p:tav tm="100000">
                                          <p:val>
                                            <p:strVal val="#ppt_w"/>
                                          </p:val>
                                        </p:tav>
                                      </p:tavLst>
                                    </p:anim>
                                    <p:anim calcmode="lin" valueType="num">
                                      <p:cBhvr>
                                        <p:cTn id="53" dur="500" fill="hold"/>
                                        <p:tgtEl>
                                          <p:spTgt spid="100355">
                                            <p:txEl>
                                              <p:pRg st="4" end="4"/>
                                            </p:txEl>
                                          </p:spTgt>
                                        </p:tgtEl>
                                        <p:attrNameLst>
                                          <p:attrName>ppt_h</p:attrName>
                                        </p:attrNameLst>
                                      </p:cBhvr>
                                      <p:tavLst>
                                        <p:tav tm="0">
                                          <p:val>
                                            <p:strVal val="#ppt_h"/>
                                          </p:val>
                                        </p:tav>
                                        <p:tav tm="100000">
                                          <p:val>
                                            <p:strVal val="#ppt_h"/>
                                          </p:val>
                                        </p:tav>
                                      </p:tavLst>
                                    </p:anim>
                                    <p:anim calcmode="lin" valueType="num">
                                      <p:cBhvr>
                                        <p:cTn id="54" dur="500" fill="hold"/>
                                        <p:tgtEl>
                                          <p:spTgt spid="100355">
                                            <p:txEl>
                                              <p:pRg st="4" end="4"/>
                                            </p:txEl>
                                          </p:spTgt>
                                        </p:tgtEl>
                                        <p:attrNameLst>
                                          <p:attrName>ppt_x</p:attrName>
                                        </p:attrNameLst>
                                      </p:cBhvr>
                                      <p:tavLst>
                                        <p:tav tm="0">
                                          <p:val>
                                            <p:strVal val="#ppt_x-.2"/>
                                          </p:val>
                                        </p:tav>
                                        <p:tav tm="100000">
                                          <p:val>
                                            <p:strVal val="#ppt_x"/>
                                          </p:val>
                                        </p:tav>
                                      </p:tavLst>
                                    </p:anim>
                                    <p:anim calcmode="lin" valueType="num">
                                      <p:cBhvr>
                                        <p:cTn id="55" dur="500" fill="hold"/>
                                        <p:tgtEl>
                                          <p:spTgt spid="100355">
                                            <p:txEl>
                                              <p:pRg st="4" end="4"/>
                                            </p:txEl>
                                          </p:spTgt>
                                        </p:tgtEl>
                                        <p:attrNameLst>
                                          <p:attrName>ppt_y</p:attrName>
                                        </p:attrNameLst>
                                      </p:cBhvr>
                                      <p:tavLst>
                                        <p:tav tm="0">
                                          <p:val>
                                            <p:strVal val="#ppt_y"/>
                                          </p:val>
                                        </p:tav>
                                        <p:tav tm="100000">
                                          <p:val>
                                            <p:strVal val="#ppt_y"/>
                                          </p:val>
                                        </p:tav>
                                      </p:tavLst>
                                    </p:anim>
                                    <p:animEffect transition="in" filter="fade">
                                      <p:cBhvr>
                                        <p:cTn id="56" dur="500"/>
                                        <p:tgtEl>
                                          <p:spTgt spid="100355">
                                            <p:txEl>
                                              <p:pRg st="4" end="4"/>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100358"/>
                                        </p:tgtEl>
                                        <p:attrNameLst>
                                          <p:attrName>style.visibility</p:attrName>
                                        </p:attrNameLst>
                                      </p:cBhvr>
                                      <p:to>
                                        <p:strVal val="visible"/>
                                      </p:to>
                                    </p:set>
                                    <p:animEffect transition="in" filter="fade">
                                      <p:cBhvr>
                                        <p:cTn id="59" dur="500"/>
                                        <p:tgtEl>
                                          <p:spTgt spid="100358"/>
                                        </p:tgtEl>
                                      </p:cBhvr>
                                    </p:animEffect>
                                  </p:childTnLst>
                                </p:cTn>
                              </p:par>
                            </p:childTnLst>
                          </p:cTn>
                        </p:par>
                      </p:childTnLst>
                    </p:cTn>
                  </p:par>
                  <p:par>
                    <p:cTn id="60" fill="hold">
                      <p:stCondLst>
                        <p:cond delay="indefinite"/>
                      </p:stCondLst>
                      <p:childTnLst>
                        <p:par>
                          <p:cTn id="61" fill="hold">
                            <p:stCondLst>
                              <p:cond delay="0"/>
                            </p:stCondLst>
                            <p:childTnLst>
                              <p:par>
                                <p:cTn id="62" presetID="54" presetClass="entr" presetSubtype="0" accel="100000" fill="hold" grpId="0" nodeType="clickEffect">
                                  <p:stCondLst>
                                    <p:cond delay="0"/>
                                  </p:stCondLst>
                                  <p:childTnLst>
                                    <p:set>
                                      <p:cBhvr>
                                        <p:cTn id="63" dur="1" fill="hold">
                                          <p:stCondLst>
                                            <p:cond delay="0"/>
                                          </p:stCondLst>
                                        </p:cTn>
                                        <p:tgtEl>
                                          <p:spTgt spid="100355">
                                            <p:txEl>
                                              <p:pRg st="5" end="5"/>
                                            </p:txEl>
                                          </p:spTgt>
                                        </p:tgtEl>
                                        <p:attrNameLst>
                                          <p:attrName>style.visibility</p:attrName>
                                        </p:attrNameLst>
                                      </p:cBhvr>
                                      <p:to>
                                        <p:strVal val="visible"/>
                                      </p:to>
                                    </p:set>
                                    <p:anim calcmode="lin" valueType="num">
                                      <p:cBhvr>
                                        <p:cTn id="64" dur="500" fill="hold"/>
                                        <p:tgtEl>
                                          <p:spTgt spid="100355">
                                            <p:txEl>
                                              <p:pRg st="5" end="5"/>
                                            </p:txEl>
                                          </p:spTgt>
                                        </p:tgtEl>
                                        <p:attrNameLst>
                                          <p:attrName>ppt_w</p:attrName>
                                        </p:attrNameLst>
                                      </p:cBhvr>
                                      <p:tavLst>
                                        <p:tav tm="0">
                                          <p:val>
                                            <p:strVal val="#ppt_w*0.05"/>
                                          </p:val>
                                        </p:tav>
                                        <p:tav tm="100000">
                                          <p:val>
                                            <p:strVal val="#ppt_w"/>
                                          </p:val>
                                        </p:tav>
                                      </p:tavLst>
                                    </p:anim>
                                    <p:anim calcmode="lin" valueType="num">
                                      <p:cBhvr>
                                        <p:cTn id="65" dur="500" fill="hold"/>
                                        <p:tgtEl>
                                          <p:spTgt spid="100355">
                                            <p:txEl>
                                              <p:pRg st="5" end="5"/>
                                            </p:txEl>
                                          </p:spTgt>
                                        </p:tgtEl>
                                        <p:attrNameLst>
                                          <p:attrName>ppt_h</p:attrName>
                                        </p:attrNameLst>
                                      </p:cBhvr>
                                      <p:tavLst>
                                        <p:tav tm="0">
                                          <p:val>
                                            <p:strVal val="#ppt_h"/>
                                          </p:val>
                                        </p:tav>
                                        <p:tav tm="100000">
                                          <p:val>
                                            <p:strVal val="#ppt_h"/>
                                          </p:val>
                                        </p:tav>
                                      </p:tavLst>
                                    </p:anim>
                                    <p:anim calcmode="lin" valueType="num">
                                      <p:cBhvr>
                                        <p:cTn id="66" dur="500" fill="hold"/>
                                        <p:tgtEl>
                                          <p:spTgt spid="100355">
                                            <p:txEl>
                                              <p:pRg st="5" end="5"/>
                                            </p:txEl>
                                          </p:spTgt>
                                        </p:tgtEl>
                                        <p:attrNameLst>
                                          <p:attrName>ppt_x</p:attrName>
                                        </p:attrNameLst>
                                      </p:cBhvr>
                                      <p:tavLst>
                                        <p:tav tm="0">
                                          <p:val>
                                            <p:strVal val="#ppt_x-.2"/>
                                          </p:val>
                                        </p:tav>
                                        <p:tav tm="100000">
                                          <p:val>
                                            <p:strVal val="#ppt_x"/>
                                          </p:val>
                                        </p:tav>
                                      </p:tavLst>
                                    </p:anim>
                                    <p:anim calcmode="lin" valueType="num">
                                      <p:cBhvr>
                                        <p:cTn id="67" dur="500" fill="hold"/>
                                        <p:tgtEl>
                                          <p:spTgt spid="100355">
                                            <p:txEl>
                                              <p:pRg st="5" end="5"/>
                                            </p:txEl>
                                          </p:spTgt>
                                        </p:tgtEl>
                                        <p:attrNameLst>
                                          <p:attrName>ppt_y</p:attrName>
                                        </p:attrNameLst>
                                      </p:cBhvr>
                                      <p:tavLst>
                                        <p:tav tm="0">
                                          <p:val>
                                            <p:strVal val="#ppt_y"/>
                                          </p:val>
                                        </p:tav>
                                        <p:tav tm="100000">
                                          <p:val>
                                            <p:strVal val="#ppt_y"/>
                                          </p:val>
                                        </p:tav>
                                      </p:tavLst>
                                    </p:anim>
                                    <p:animEffect transition="in" filter="fade">
                                      <p:cBhvr>
                                        <p:cTn id="68" dur="500"/>
                                        <p:tgtEl>
                                          <p:spTgt spid="100355">
                                            <p:txEl>
                                              <p:pRg st="5" end="5"/>
                                            </p:txEl>
                                          </p:spTgt>
                                        </p:tgtEl>
                                      </p:cBhvr>
                                    </p:animEffect>
                                  </p:childTnLst>
                                </p:cTn>
                              </p:par>
                              <p:par>
                                <p:cTn id="69" presetID="1" presetClass="exit" presetSubtype="0" fill="hold" nodeType="withEffect">
                                  <p:stCondLst>
                                    <p:cond delay="0"/>
                                  </p:stCondLst>
                                  <p:childTnLst>
                                    <p:set>
                                      <p:cBhvr>
                                        <p:cTn id="70" dur="1" fill="hold">
                                          <p:stCondLst>
                                            <p:cond delay="0"/>
                                          </p:stCondLst>
                                        </p:cTn>
                                        <p:tgtEl>
                                          <p:spTgt spid="100358"/>
                                        </p:tgtEl>
                                        <p:attrNameLst>
                                          <p:attrName>style.visibility</p:attrName>
                                        </p:attrNameLst>
                                      </p:cBhvr>
                                      <p:to>
                                        <p:strVal val="hidden"/>
                                      </p:to>
                                    </p:set>
                                  </p:childTnLst>
                                </p:cTn>
                              </p:par>
                              <p:par>
                                <p:cTn id="71" presetID="10" presetClass="entr" presetSubtype="0" fill="hold" nodeType="withEffect">
                                  <p:stCondLst>
                                    <p:cond delay="0"/>
                                  </p:stCondLst>
                                  <p:childTnLst>
                                    <p:set>
                                      <p:cBhvr>
                                        <p:cTn id="72" dur="1" fill="hold">
                                          <p:stCondLst>
                                            <p:cond delay="0"/>
                                          </p:stCondLst>
                                        </p:cTn>
                                        <p:tgtEl>
                                          <p:spTgt spid="100360"/>
                                        </p:tgtEl>
                                        <p:attrNameLst>
                                          <p:attrName>style.visibility</p:attrName>
                                        </p:attrNameLst>
                                      </p:cBhvr>
                                      <p:to>
                                        <p:strVal val="visible"/>
                                      </p:to>
                                    </p:set>
                                    <p:animEffect transition="in" filter="fade">
                                      <p:cBhvr>
                                        <p:cTn id="73" dur="500"/>
                                        <p:tgtEl>
                                          <p:spTgt spid="100360"/>
                                        </p:tgtEl>
                                      </p:cBhvr>
                                    </p:animEffect>
                                  </p:childTnLst>
                                </p:cTn>
                              </p:par>
                            </p:childTnLst>
                          </p:cTn>
                        </p:par>
                      </p:childTnLst>
                    </p:cTn>
                  </p:par>
                  <p:par>
                    <p:cTn id="74" fill="hold">
                      <p:stCondLst>
                        <p:cond delay="indefinite"/>
                      </p:stCondLst>
                      <p:childTnLst>
                        <p:par>
                          <p:cTn id="75" fill="hold">
                            <p:stCondLst>
                              <p:cond delay="0"/>
                            </p:stCondLst>
                            <p:childTnLst>
                              <p:par>
                                <p:cTn id="76" presetID="54" presetClass="entr" presetSubtype="0" accel="100000" fill="hold" grpId="0" nodeType="clickEffect">
                                  <p:stCondLst>
                                    <p:cond delay="0"/>
                                  </p:stCondLst>
                                  <p:childTnLst>
                                    <p:set>
                                      <p:cBhvr>
                                        <p:cTn id="77" dur="1" fill="hold">
                                          <p:stCondLst>
                                            <p:cond delay="0"/>
                                          </p:stCondLst>
                                        </p:cTn>
                                        <p:tgtEl>
                                          <p:spTgt spid="100355">
                                            <p:txEl>
                                              <p:pRg st="6" end="6"/>
                                            </p:txEl>
                                          </p:spTgt>
                                        </p:tgtEl>
                                        <p:attrNameLst>
                                          <p:attrName>style.visibility</p:attrName>
                                        </p:attrNameLst>
                                      </p:cBhvr>
                                      <p:to>
                                        <p:strVal val="visible"/>
                                      </p:to>
                                    </p:set>
                                    <p:anim calcmode="lin" valueType="num">
                                      <p:cBhvr>
                                        <p:cTn id="78" dur="500" fill="hold"/>
                                        <p:tgtEl>
                                          <p:spTgt spid="100355">
                                            <p:txEl>
                                              <p:pRg st="6" end="6"/>
                                            </p:txEl>
                                          </p:spTgt>
                                        </p:tgtEl>
                                        <p:attrNameLst>
                                          <p:attrName>ppt_w</p:attrName>
                                        </p:attrNameLst>
                                      </p:cBhvr>
                                      <p:tavLst>
                                        <p:tav tm="0">
                                          <p:val>
                                            <p:strVal val="#ppt_w*0.05"/>
                                          </p:val>
                                        </p:tav>
                                        <p:tav tm="100000">
                                          <p:val>
                                            <p:strVal val="#ppt_w"/>
                                          </p:val>
                                        </p:tav>
                                      </p:tavLst>
                                    </p:anim>
                                    <p:anim calcmode="lin" valueType="num">
                                      <p:cBhvr>
                                        <p:cTn id="79" dur="500" fill="hold"/>
                                        <p:tgtEl>
                                          <p:spTgt spid="100355">
                                            <p:txEl>
                                              <p:pRg st="6" end="6"/>
                                            </p:txEl>
                                          </p:spTgt>
                                        </p:tgtEl>
                                        <p:attrNameLst>
                                          <p:attrName>ppt_h</p:attrName>
                                        </p:attrNameLst>
                                      </p:cBhvr>
                                      <p:tavLst>
                                        <p:tav tm="0">
                                          <p:val>
                                            <p:strVal val="#ppt_h"/>
                                          </p:val>
                                        </p:tav>
                                        <p:tav tm="100000">
                                          <p:val>
                                            <p:strVal val="#ppt_h"/>
                                          </p:val>
                                        </p:tav>
                                      </p:tavLst>
                                    </p:anim>
                                    <p:anim calcmode="lin" valueType="num">
                                      <p:cBhvr>
                                        <p:cTn id="80" dur="500" fill="hold"/>
                                        <p:tgtEl>
                                          <p:spTgt spid="100355">
                                            <p:txEl>
                                              <p:pRg st="6" end="6"/>
                                            </p:txEl>
                                          </p:spTgt>
                                        </p:tgtEl>
                                        <p:attrNameLst>
                                          <p:attrName>ppt_x</p:attrName>
                                        </p:attrNameLst>
                                      </p:cBhvr>
                                      <p:tavLst>
                                        <p:tav tm="0">
                                          <p:val>
                                            <p:strVal val="#ppt_x-.2"/>
                                          </p:val>
                                        </p:tav>
                                        <p:tav tm="100000">
                                          <p:val>
                                            <p:strVal val="#ppt_x"/>
                                          </p:val>
                                        </p:tav>
                                      </p:tavLst>
                                    </p:anim>
                                    <p:anim calcmode="lin" valueType="num">
                                      <p:cBhvr>
                                        <p:cTn id="81" dur="500" fill="hold"/>
                                        <p:tgtEl>
                                          <p:spTgt spid="100355">
                                            <p:txEl>
                                              <p:pRg st="6" end="6"/>
                                            </p:txEl>
                                          </p:spTgt>
                                        </p:tgtEl>
                                        <p:attrNameLst>
                                          <p:attrName>ppt_y</p:attrName>
                                        </p:attrNameLst>
                                      </p:cBhvr>
                                      <p:tavLst>
                                        <p:tav tm="0">
                                          <p:val>
                                            <p:strVal val="#ppt_y"/>
                                          </p:val>
                                        </p:tav>
                                        <p:tav tm="100000">
                                          <p:val>
                                            <p:strVal val="#ppt_y"/>
                                          </p:val>
                                        </p:tav>
                                      </p:tavLst>
                                    </p:anim>
                                    <p:animEffect transition="in" filter="fade">
                                      <p:cBhvr>
                                        <p:cTn id="82" dur="500"/>
                                        <p:tgtEl>
                                          <p:spTgt spid="100355">
                                            <p:txEl>
                                              <p:pRg st="6" end="6"/>
                                            </p:txEl>
                                          </p:spTgt>
                                        </p:tgtEl>
                                      </p:cBhvr>
                                    </p:animEffect>
                                  </p:childTnLst>
                                </p:cTn>
                              </p:par>
                              <p:par>
                                <p:cTn id="83" presetID="1" presetClass="exit" presetSubtype="0" fill="hold" nodeType="withEffect">
                                  <p:stCondLst>
                                    <p:cond delay="0"/>
                                  </p:stCondLst>
                                  <p:childTnLst>
                                    <p:set>
                                      <p:cBhvr>
                                        <p:cTn id="84" dur="1" fill="hold">
                                          <p:stCondLst>
                                            <p:cond delay="0"/>
                                          </p:stCondLst>
                                        </p:cTn>
                                        <p:tgtEl>
                                          <p:spTgt spid="100360"/>
                                        </p:tgtEl>
                                        <p:attrNameLst>
                                          <p:attrName>style.visibility</p:attrName>
                                        </p:attrNameLst>
                                      </p:cBhvr>
                                      <p:to>
                                        <p:strVal val="hidden"/>
                                      </p:to>
                                    </p:set>
                                  </p:childTnLst>
                                </p:cTn>
                              </p:par>
                              <p:par>
                                <p:cTn id="85" presetID="10" presetClass="entr" presetSubtype="0" fill="hold" nodeType="withEffect">
                                  <p:stCondLst>
                                    <p:cond delay="0"/>
                                  </p:stCondLst>
                                  <p:childTnLst>
                                    <p:set>
                                      <p:cBhvr>
                                        <p:cTn id="86" dur="1" fill="hold">
                                          <p:stCondLst>
                                            <p:cond delay="0"/>
                                          </p:stCondLst>
                                        </p:cTn>
                                        <p:tgtEl>
                                          <p:spTgt spid="100361"/>
                                        </p:tgtEl>
                                        <p:attrNameLst>
                                          <p:attrName>style.visibility</p:attrName>
                                        </p:attrNameLst>
                                      </p:cBhvr>
                                      <p:to>
                                        <p:strVal val="visible"/>
                                      </p:to>
                                    </p:set>
                                    <p:animEffect transition="in" filter="fade">
                                      <p:cBhvr>
                                        <p:cTn id="87" dur="500"/>
                                        <p:tgtEl>
                                          <p:spTgt spid="100361"/>
                                        </p:tgtEl>
                                      </p:cBhvr>
                                    </p:animEffect>
                                  </p:childTnLst>
                                </p:cTn>
                              </p:par>
                            </p:childTnLst>
                          </p:cTn>
                        </p:par>
                      </p:childTnLst>
                    </p:cTn>
                  </p:par>
                  <p:par>
                    <p:cTn id="88" fill="hold">
                      <p:stCondLst>
                        <p:cond delay="indefinite"/>
                      </p:stCondLst>
                      <p:childTnLst>
                        <p:par>
                          <p:cTn id="89" fill="hold">
                            <p:stCondLst>
                              <p:cond delay="0"/>
                            </p:stCondLst>
                            <p:childTnLst>
                              <p:par>
                                <p:cTn id="90" presetID="54" presetClass="entr" presetSubtype="0" accel="100000" fill="hold" grpId="0" nodeType="clickEffect">
                                  <p:stCondLst>
                                    <p:cond delay="0"/>
                                  </p:stCondLst>
                                  <p:childTnLst>
                                    <p:set>
                                      <p:cBhvr>
                                        <p:cTn id="91" dur="1" fill="hold">
                                          <p:stCondLst>
                                            <p:cond delay="0"/>
                                          </p:stCondLst>
                                        </p:cTn>
                                        <p:tgtEl>
                                          <p:spTgt spid="100355">
                                            <p:txEl>
                                              <p:pRg st="7" end="7"/>
                                            </p:txEl>
                                          </p:spTgt>
                                        </p:tgtEl>
                                        <p:attrNameLst>
                                          <p:attrName>style.visibility</p:attrName>
                                        </p:attrNameLst>
                                      </p:cBhvr>
                                      <p:to>
                                        <p:strVal val="visible"/>
                                      </p:to>
                                    </p:set>
                                    <p:anim calcmode="lin" valueType="num">
                                      <p:cBhvr>
                                        <p:cTn id="92" dur="500" fill="hold"/>
                                        <p:tgtEl>
                                          <p:spTgt spid="100355">
                                            <p:txEl>
                                              <p:pRg st="7" end="7"/>
                                            </p:txEl>
                                          </p:spTgt>
                                        </p:tgtEl>
                                        <p:attrNameLst>
                                          <p:attrName>ppt_w</p:attrName>
                                        </p:attrNameLst>
                                      </p:cBhvr>
                                      <p:tavLst>
                                        <p:tav tm="0">
                                          <p:val>
                                            <p:strVal val="#ppt_w*0.05"/>
                                          </p:val>
                                        </p:tav>
                                        <p:tav tm="100000">
                                          <p:val>
                                            <p:strVal val="#ppt_w"/>
                                          </p:val>
                                        </p:tav>
                                      </p:tavLst>
                                    </p:anim>
                                    <p:anim calcmode="lin" valueType="num">
                                      <p:cBhvr>
                                        <p:cTn id="93" dur="500" fill="hold"/>
                                        <p:tgtEl>
                                          <p:spTgt spid="100355">
                                            <p:txEl>
                                              <p:pRg st="7" end="7"/>
                                            </p:txEl>
                                          </p:spTgt>
                                        </p:tgtEl>
                                        <p:attrNameLst>
                                          <p:attrName>ppt_h</p:attrName>
                                        </p:attrNameLst>
                                      </p:cBhvr>
                                      <p:tavLst>
                                        <p:tav tm="0">
                                          <p:val>
                                            <p:strVal val="#ppt_h"/>
                                          </p:val>
                                        </p:tav>
                                        <p:tav tm="100000">
                                          <p:val>
                                            <p:strVal val="#ppt_h"/>
                                          </p:val>
                                        </p:tav>
                                      </p:tavLst>
                                    </p:anim>
                                    <p:anim calcmode="lin" valueType="num">
                                      <p:cBhvr>
                                        <p:cTn id="94" dur="500" fill="hold"/>
                                        <p:tgtEl>
                                          <p:spTgt spid="100355">
                                            <p:txEl>
                                              <p:pRg st="7" end="7"/>
                                            </p:txEl>
                                          </p:spTgt>
                                        </p:tgtEl>
                                        <p:attrNameLst>
                                          <p:attrName>ppt_x</p:attrName>
                                        </p:attrNameLst>
                                      </p:cBhvr>
                                      <p:tavLst>
                                        <p:tav tm="0">
                                          <p:val>
                                            <p:strVal val="#ppt_x-.2"/>
                                          </p:val>
                                        </p:tav>
                                        <p:tav tm="100000">
                                          <p:val>
                                            <p:strVal val="#ppt_x"/>
                                          </p:val>
                                        </p:tav>
                                      </p:tavLst>
                                    </p:anim>
                                    <p:anim calcmode="lin" valueType="num">
                                      <p:cBhvr>
                                        <p:cTn id="95" dur="500" fill="hold"/>
                                        <p:tgtEl>
                                          <p:spTgt spid="100355">
                                            <p:txEl>
                                              <p:pRg st="7" end="7"/>
                                            </p:txEl>
                                          </p:spTgt>
                                        </p:tgtEl>
                                        <p:attrNameLst>
                                          <p:attrName>ppt_y</p:attrName>
                                        </p:attrNameLst>
                                      </p:cBhvr>
                                      <p:tavLst>
                                        <p:tav tm="0">
                                          <p:val>
                                            <p:strVal val="#ppt_y"/>
                                          </p:val>
                                        </p:tav>
                                        <p:tav tm="100000">
                                          <p:val>
                                            <p:strVal val="#ppt_y"/>
                                          </p:val>
                                        </p:tav>
                                      </p:tavLst>
                                    </p:anim>
                                    <p:animEffect transition="in" filter="fade">
                                      <p:cBhvr>
                                        <p:cTn id="96" dur="500"/>
                                        <p:tgtEl>
                                          <p:spTgt spid="100355">
                                            <p:txEl>
                                              <p:pRg st="7" end="7"/>
                                            </p:txEl>
                                          </p:spTgt>
                                        </p:tgtEl>
                                      </p:cBhvr>
                                    </p:animEffect>
                                  </p:childTnLst>
                                </p:cTn>
                              </p:par>
                              <p:par>
                                <p:cTn id="97" presetID="1" presetClass="exit" presetSubtype="0" fill="hold" nodeType="withEffect">
                                  <p:stCondLst>
                                    <p:cond delay="0"/>
                                  </p:stCondLst>
                                  <p:childTnLst>
                                    <p:set>
                                      <p:cBhvr>
                                        <p:cTn id="98" dur="1" fill="hold">
                                          <p:stCondLst>
                                            <p:cond delay="0"/>
                                          </p:stCondLst>
                                        </p:cTn>
                                        <p:tgtEl>
                                          <p:spTgt spid="100361"/>
                                        </p:tgtEl>
                                        <p:attrNameLst>
                                          <p:attrName>style.visibility</p:attrName>
                                        </p:attrNameLst>
                                      </p:cBhvr>
                                      <p:to>
                                        <p:strVal val="hidden"/>
                                      </p:to>
                                    </p:set>
                                  </p:childTnLst>
                                </p:cTn>
                              </p:par>
                              <p:par>
                                <p:cTn id="99" presetID="10" presetClass="entr" presetSubtype="0" fill="hold" nodeType="withEffect">
                                  <p:stCondLst>
                                    <p:cond delay="0"/>
                                  </p:stCondLst>
                                  <p:childTnLst>
                                    <p:set>
                                      <p:cBhvr>
                                        <p:cTn id="100" dur="1" fill="hold">
                                          <p:stCondLst>
                                            <p:cond delay="0"/>
                                          </p:stCondLst>
                                        </p:cTn>
                                        <p:tgtEl>
                                          <p:spTgt spid="100362"/>
                                        </p:tgtEl>
                                        <p:attrNameLst>
                                          <p:attrName>style.visibility</p:attrName>
                                        </p:attrNameLst>
                                      </p:cBhvr>
                                      <p:to>
                                        <p:strVal val="visible"/>
                                      </p:to>
                                    </p:set>
                                    <p:animEffect transition="in" filter="fade">
                                      <p:cBhvr>
                                        <p:cTn id="101" dur="500"/>
                                        <p:tgtEl>
                                          <p:spTgt spid="100362"/>
                                        </p:tgtEl>
                                      </p:cBhvr>
                                    </p:animEffect>
                                  </p:childTnLst>
                                </p:cTn>
                              </p:par>
                            </p:childTnLst>
                          </p:cTn>
                        </p:par>
                      </p:childTnLst>
                    </p:cTn>
                  </p:par>
                  <p:par>
                    <p:cTn id="102" fill="hold">
                      <p:stCondLst>
                        <p:cond delay="indefinite"/>
                      </p:stCondLst>
                      <p:childTnLst>
                        <p:par>
                          <p:cTn id="103" fill="hold">
                            <p:stCondLst>
                              <p:cond delay="0"/>
                            </p:stCondLst>
                            <p:childTnLst>
                              <p:par>
                                <p:cTn id="104" presetID="54" presetClass="entr" presetSubtype="0" accel="100000" fill="hold" grpId="0" nodeType="clickEffect">
                                  <p:stCondLst>
                                    <p:cond delay="0"/>
                                  </p:stCondLst>
                                  <p:childTnLst>
                                    <p:set>
                                      <p:cBhvr>
                                        <p:cTn id="105" dur="1" fill="hold">
                                          <p:stCondLst>
                                            <p:cond delay="0"/>
                                          </p:stCondLst>
                                        </p:cTn>
                                        <p:tgtEl>
                                          <p:spTgt spid="100355">
                                            <p:txEl>
                                              <p:pRg st="8" end="8"/>
                                            </p:txEl>
                                          </p:spTgt>
                                        </p:tgtEl>
                                        <p:attrNameLst>
                                          <p:attrName>style.visibility</p:attrName>
                                        </p:attrNameLst>
                                      </p:cBhvr>
                                      <p:to>
                                        <p:strVal val="visible"/>
                                      </p:to>
                                    </p:set>
                                    <p:anim calcmode="lin" valueType="num">
                                      <p:cBhvr>
                                        <p:cTn id="106" dur="500" fill="hold"/>
                                        <p:tgtEl>
                                          <p:spTgt spid="100355">
                                            <p:txEl>
                                              <p:pRg st="8" end="8"/>
                                            </p:txEl>
                                          </p:spTgt>
                                        </p:tgtEl>
                                        <p:attrNameLst>
                                          <p:attrName>ppt_w</p:attrName>
                                        </p:attrNameLst>
                                      </p:cBhvr>
                                      <p:tavLst>
                                        <p:tav tm="0">
                                          <p:val>
                                            <p:strVal val="#ppt_w*0.05"/>
                                          </p:val>
                                        </p:tav>
                                        <p:tav tm="100000">
                                          <p:val>
                                            <p:strVal val="#ppt_w"/>
                                          </p:val>
                                        </p:tav>
                                      </p:tavLst>
                                    </p:anim>
                                    <p:anim calcmode="lin" valueType="num">
                                      <p:cBhvr>
                                        <p:cTn id="107" dur="500" fill="hold"/>
                                        <p:tgtEl>
                                          <p:spTgt spid="100355">
                                            <p:txEl>
                                              <p:pRg st="8" end="8"/>
                                            </p:txEl>
                                          </p:spTgt>
                                        </p:tgtEl>
                                        <p:attrNameLst>
                                          <p:attrName>ppt_h</p:attrName>
                                        </p:attrNameLst>
                                      </p:cBhvr>
                                      <p:tavLst>
                                        <p:tav tm="0">
                                          <p:val>
                                            <p:strVal val="#ppt_h"/>
                                          </p:val>
                                        </p:tav>
                                        <p:tav tm="100000">
                                          <p:val>
                                            <p:strVal val="#ppt_h"/>
                                          </p:val>
                                        </p:tav>
                                      </p:tavLst>
                                    </p:anim>
                                    <p:anim calcmode="lin" valueType="num">
                                      <p:cBhvr>
                                        <p:cTn id="108" dur="500" fill="hold"/>
                                        <p:tgtEl>
                                          <p:spTgt spid="100355">
                                            <p:txEl>
                                              <p:pRg st="8" end="8"/>
                                            </p:txEl>
                                          </p:spTgt>
                                        </p:tgtEl>
                                        <p:attrNameLst>
                                          <p:attrName>ppt_x</p:attrName>
                                        </p:attrNameLst>
                                      </p:cBhvr>
                                      <p:tavLst>
                                        <p:tav tm="0">
                                          <p:val>
                                            <p:strVal val="#ppt_x-.2"/>
                                          </p:val>
                                        </p:tav>
                                        <p:tav tm="100000">
                                          <p:val>
                                            <p:strVal val="#ppt_x"/>
                                          </p:val>
                                        </p:tav>
                                      </p:tavLst>
                                    </p:anim>
                                    <p:anim calcmode="lin" valueType="num">
                                      <p:cBhvr>
                                        <p:cTn id="109" dur="500" fill="hold"/>
                                        <p:tgtEl>
                                          <p:spTgt spid="100355">
                                            <p:txEl>
                                              <p:pRg st="8" end="8"/>
                                            </p:txEl>
                                          </p:spTgt>
                                        </p:tgtEl>
                                        <p:attrNameLst>
                                          <p:attrName>ppt_y</p:attrName>
                                        </p:attrNameLst>
                                      </p:cBhvr>
                                      <p:tavLst>
                                        <p:tav tm="0">
                                          <p:val>
                                            <p:strVal val="#ppt_y"/>
                                          </p:val>
                                        </p:tav>
                                        <p:tav tm="100000">
                                          <p:val>
                                            <p:strVal val="#ppt_y"/>
                                          </p:val>
                                        </p:tav>
                                      </p:tavLst>
                                    </p:anim>
                                    <p:animEffect transition="in" filter="fade">
                                      <p:cBhvr>
                                        <p:cTn id="110" dur="500"/>
                                        <p:tgtEl>
                                          <p:spTgt spid="100355">
                                            <p:txEl>
                                              <p:pRg st="8" end="8"/>
                                            </p:txEl>
                                          </p:spTgt>
                                        </p:tgtEl>
                                      </p:cBhvr>
                                    </p:animEffect>
                                  </p:childTnLst>
                                </p:cTn>
                              </p:par>
                              <p:par>
                                <p:cTn id="111" presetID="1" presetClass="exit" presetSubtype="0" fill="hold" nodeType="withEffect">
                                  <p:stCondLst>
                                    <p:cond delay="0"/>
                                  </p:stCondLst>
                                  <p:childTnLst>
                                    <p:set>
                                      <p:cBhvr>
                                        <p:cTn id="112" dur="1" fill="hold">
                                          <p:stCondLst>
                                            <p:cond delay="0"/>
                                          </p:stCondLst>
                                        </p:cTn>
                                        <p:tgtEl>
                                          <p:spTgt spid="100362"/>
                                        </p:tgtEl>
                                        <p:attrNameLst>
                                          <p:attrName>style.visibility</p:attrName>
                                        </p:attrNameLst>
                                      </p:cBhvr>
                                      <p:to>
                                        <p:strVal val="hidden"/>
                                      </p:to>
                                    </p:set>
                                  </p:childTnLst>
                                </p:cTn>
                              </p:par>
                              <p:par>
                                <p:cTn id="113" presetID="10" presetClass="entr" presetSubtype="0" fill="hold" nodeType="withEffect">
                                  <p:stCondLst>
                                    <p:cond delay="0"/>
                                  </p:stCondLst>
                                  <p:childTnLst>
                                    <p:set>
                                      <p:cBhvr>
                                        <p:cTn id="114" dur="1" fill="hold">
                                          <p:stCondLst>
                                            <p:cond delay="0"/>
                                          </p:stCondLst>
                                        </p:cTn>
                                        <p:tgtEl>
                                          <p:spTgt spid="100359"/>
                                        </p:tgtEl>
                                        <p:attrNameLst>
                                          <p:attrName>style.visibility</p:attrName>
                                        </p:attrNameLst>
                                      </p:cBhvr>
                                      <p:to>
                                        <p:strVal val="visible"/>
                                      </p:to>
                                    </p:set>
                                    <p:animEffect transition="in" filter="fade">
                                      <p:cBhvr>
                                        <p:cTn id="115" dur="500"/>
                                        <p:tgtEl>
                                          <p:spTgt spid="100359"/>
                                        </p:tgtEl>
                                      </p:cBhvr>
                                    </p:animEffect>
                                  </p:childTnLst>
                                </p:cTn>
                              </p:par>
                            </p:childTnLst>
                          </p:cTn>
                        </p:par>
                      </p:childTnLst>
                    </p:cTn>
                  </p:par>
                  <p:par>
                    <p:cTn id="116" fill="hold">
                      <p:stCondLst>
                        <p:cond delay="indefinite"/>
                      </p:stCondLst>
                      <p:childTnLst>
                        <p:par>
                          <p:cTn id="117" fill="hold">
                            <p:stCondLst>
                              <p:cond delay="0"/>
                            </p:stCondLst>
                            <p:childTnLst>
                              <p:par>
                                <p:cTn id="118" presetID="54" presetClass="entr" presetSubtype="0" accel="100000" fill="hold" grpId="0" nodeType="clickEffect">
                                  <p:stCondLst>
                                    <p:cond delay="0"/>
                                  </p:stCondLst>
                                  <p:childTnLst>
                                    <p:set>
                                      <p:cBhvr>
                                        <p:cTn id="119" dur="1" fill="hold">
                                          <p:stCondLst>
                                            <p:cond delay="0"/>
                                          </p:stCondLst>
                                        </p:cTn>
                                        <p:tgtEl>
                                          <p:spTgt spid="100355">
                                            <p:txEl>
                                              <p:pRg st="9" end="9"/>
                                            </p:txEl>
                                          </p:spTgt>
                                        </p:tgtEl>
                                        <p:attrNameLst>
                                          <p:attrName>style.visibility</p:attrName>
                                        </p:attrNameLst>
                                      </p:cBhvr>
                                      <p:to>
                                        <p:strVal val="visible"/>
                                      </p:to>
                                    </p:set>
                                    <p:anim calcmode="lin" valueType="num">
                                      <p:cBhvr>
                                        <p:cTn id="120" dur="500" fill="hold"/>
                                        <p:tgtEl>
                                          <p:spTgt spid="100355">
                                            <p:txEl>
                                              <p:pRg st="9" end="9"/>
                                            </p:txEl>
                                          </p:spTgt>
                                        </p:tgtEl>
                                        <p:attrNameLst>
                                          <p:attrName>ppt_w</p:attrName>
                                        </p:attrNameLst>
                                      </p:cBhvr>
                                      <p:tavLst>
                                        <p:tav tm="0">
                                          <p:val>
                                            <p:strVal val="#ppt_w*0.05"/>
                                          </p:val>
                                        </p:tav>
                                        <p:tav tm="100000">
                                          <p:val>
                                            <p:strVal val="#ppt_w"/>
                                          </p:val>
                                        </p:tav>
                                      </p:tavLst>
                                    </p:anim>
                                    <p:anim calcmode="lin" valueType="num">
                                      <p:cBhvr>
                                        <p:cTn id="121" dur="500" fill="hold"/>
                                        <p:tgtEl>
                                          <p:spTgt spid="100355">
                                            <p:txEl>
                                              <p:pRg st="9" end="9"/>
                                            </p:txEl>
                                          </p:spTgt>
                                        </p:tgtEl>
                                        <p:attrNameLst>
                                          <p:attrName>ppt_h</p:attrName>
                                        </p:attrNameLst>
                                      </p:cBhvr>
                                      <p:tavLst>
                                        <p:tav tm="0">
                                          <p:val>
                                            <p:strVal val="#ppt_h"/>
                                          </p:val>
                                        </p:tav>
                                        <p:tav tm="100000">
                                          <p:val>
                                            <p:strVal val="#ppt_h"/>
                                          </p:val>
                                        </p:tav>
                                      </p:tavLst>
                                    </p:anim>
                                    <p:anim calcmode="lin" valueType="num">
                                      <p:cBhvr>
                                        <p:cTn id="122" dur="500" fill="hold"/>
                                        <p:tgtEl>
                                          <p:spTgt spid="100355">
                                            <p:txEl>
                                              <p:pRg st="9" end="9"/>
                                            </p:txEl>
                                          </p:spTgt>
                                        </p:tgtEl>
                                        <p:attrNameLst>
                                          <p:attrName>ppt_x</p:attrName>
                                        </p:attrNameLst>
                                      </p:cBhvr>
                                      <p:tavLst>
                                        <p:tav tm="0">
                                          <p:val>
                                            <p:strVal val="#ppt_x-.2"/>
                                          </p:val>
                                        </p:tav>
                                        <p:tav tm="100000">
                                          <p:val>
                                            <p:strVal val="#ppt_x"/>
                                          </p:val>
                                        </p:tav>
                                      </p:tavLst>
                                    </p:anim>
                                    <p:anim calcmode="lin" valueType="num">
                                      <p:cBhvr>
                                        <p:cTn id="123" dur="500" fill="hold"/>
                                        <p:tgtEl>
                                          <p:spTgt spid="100355">
                                            <p:txEl>
                                              <p:pRg st="9" end="9"/>
                                            </p:txEl>
                                          </p:spTgt>
                                        </p:tgtEl>
                                        <p:attrNameLst>
                                          <p:attrName>ppt_y</p:attrName>
                                        </p:attrNameLst>
                                      </p:cBhvr>
                                      <p:tavLst>
                                        <p:tav tm="0">
                                          <p:val>
                                            <p:strVal val="#ppt_y"/>
                                          </p:val>
                                        </p:tav>
                                        <p:tav tm="100000">
                                          <p:val>
                                            <p:strVal val="#ppt_y"/>
                                          </p:val>
                                        </p:tav>
                                      </p:tavLst>
                                    </p:anim>
                                    <p:animEffect transition="in" filter="fade">
                                      <p:cBhvr>
                                        <p:cTn id="124" dur="500"/>
                                        <p:tgtEl>
                                          <p:spTgt spid="100355">
                                            <p:txEl>
                                              <p:pRg st="9" end="9"/>
                                            </p:txEl>
                                          </p:spTgt>
                                        </p:tgtEl>
                                      </p:cBhvr>
                                    </p:animEffect>
                                  </p:childTnLst>
                                </p:cTn>
                              </p:par>
                              <p:par>
                                <p:cTn id="125" presetID="1" presetClass="exit" presetSubtype="0" fill="hold" nodeType="withEffect">
                                  <p:stCondLst>
                                    <p:cond delay="0"/>
                                  </p:stCondLst>
                                  <p:childTnLst>
                                    <p:set>
                                      <p:cBhvr>
                                        <p:cTn id="126" dur="1" fill="hold">
                                          <p:stCondLst>
                                            <p:cond delay="0"/>
                                          </p:stCondLst>
                                        </p:cTn>
                                        <p:tgtEl>
                                          <p:spTgt spid="100359"/>
                                        </p:tgtEl>
                                        <p:attrNameLst>
                                          <p:attrName>style.visibility</p:attrName>
                                        </p:attrNameLst>
                                      </p:cBhvr>
                                      <p:to>
                                        <p:strVal val="hidden"/>
                                      </p:to>
                                    </p:set>
                                  </p:childTnLst>
                                </p:cTn>
                              </p:par>
                              <p:par>
                                <p:cTn id="127" presetID="10" presetClass="entr" presetSubtype="0" fill="hold" nodeType="withEffect">
                                  <p:stCondLst>
                                    <p:cond delay="0"/>
                                  </p:stCondLst>
                                  <p:childTnLst>
                                    <p:set>
                                      <p:cBhvr>
                                        <p:cTn id="128" dur="1" fill="hold">
                                          <p:stCondLst>
                                            <p:cond delay="0"/>
                                          </p:stCondLst>
                                        </p:cTn>
                                        <p:tgtEl>
                                          <p:spTgt spid="100363"/>
                                        </p:tgtEl>
                                        <p:attrNameLst>
                                          <p:attrName>style.visibility</p:attrName>
                                        </p:attrNameLst>
                                      </p:cBhvr>
                                      <p:to>
                                        <p:strVal val="visible"/>
                                      </p:to>
                                    </p:set>
                                    <p:animEffect transition="in" filter="fade">
                                      <p:cBhvr>
                                        <p:cTn id="129" dur="500"/>
                                        <p:tgtEl>
                                          <p:spTgt spid="100363"/>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30" fill="hold" display="0">
                  <p:stCondLst>
                    <p:cond delay="indefinite"/>
                  </p:stCondLst>
                  <p:endCondLst>
                    <p:cond evt="onStopAudio" delay="0">
                      <p:tgtEl>
                        <p:sldTgt/>
                      </p:tgtEl>
                    </p:cond>
                  </p:endCondLst>
                </p:cTn>
                <p:tgtEl>
                  <p:spTgt spid="2"/>
                </p:tgtEl>
              </p:cMediaNode>
            </p:audio>
          </p:childTnLst>
        </p:cTn>
      </p:par>
    </p:tnLst>
    <p:bldLst>
      <p:bldP spid="100355"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NARESH\Desktop\gw cc\global-warning-and-climate-change-43-638.jpg"/>
          <p:cNvPicPr>
            <a:picLocks noChangeAspect="1" noChangeArrowheads="1"/>
          </p:cNvPicPr>
          <p:nvPr/>
        </p:nvPicPr>
        <p:blipFill>
          <a:blip r:embed="rId4"/>
          <a:srcRect/>
          <a:stretch>
            <a:fillRect/>
          </a:stretch>
        </p:blipFill>
        <p:spPr bwMode="auto">
          <a:xfrm>
            <a:off x="609600" y="454095"/>
            <a:ext cx="8022157" cy="6022905"/>
          </a:xfrm>
          <a:prstGeom prst="rect">
            <a:avLst/>
          </a:prstGeom>
          <a:noFill/>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1470"/>
    </mc:Choice>
    <mc:Fallback xmlns="">
      <p:transition spd="slow" advTm="614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C:\Users\NARESH\Desktop\gw cc\global-warning-and-climate-change-4-638.jpg"/>
          <p:cNvPicPr>
            <a:picLocks noChangeAspect="1" noChangeArrowheads="1"/>
          </p:cNvPicPr>
          <p:nvPr/>
        </p:nvPicPr>
        <p:blipFill>
          <a:blip r:embed="rId4"/>
          <a:srcRect/>
          <a:stretch>
            <a:fillRect/>
          </a:stretch>
        </p:blipFill>
        <p:spPr bwMode="auto">
          <a:xfrm>
            <a:off x="304800" y="516958"/>
            <a:ext cx="8458199" cy="6350278"/>
          </a:xfrm>
          <a:prstGeom prst="rect">
            <a:avLst/>
          </a:prstGeom>
          <a:noFill/>
        </p:spPr>
      </p:pic>
      <p:pic>
        <p:nvPicPr>
          <p:cNvPr id="2" name="Audio 1">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4937"/>
    </mc:Choice>
    <mc:Fallback xmlns="">
      <p:transition spd="slow" advTm="449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stretch>
            <a:fillRect/>
          </a:stretch>
        </p:blipFill>
        <p:spPr>
          <a:xfrm>
            <a:off x="304800" y="228600"/>
            <a:ext cx="8534400" cy="6477000"/>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3192873314"/>
      </p:ext>
    </p:extLst>
  </p:cSld>
  <p:clrMapOvr>
    <a:masterClrMapping/>
  </p:clrMapOvr>
  <mc:AlternateContent xmlns:mc="http://schemas.openxmlformats.org/markup-compatibility/2006" xmlns:p14="http://schemas.microsoft.com/office/powerpoint/2010/main">
    <mc:Choice Requires="p14">
      <p:transition spd="slow" p14:dur="2000" advTm="7313"/>
    </mc:Choice>
    <mc:Fallback xmlns="">
      <p:transition spd="slow" advTm="7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stretch>
            <a:fillRect/>
          </a:stretch>
        </p:blipFill>
        <p:spPr>
          <a:xfrm>
            <a:off x="304800" y="152400"/>
            <a:ext cx="8534399" cy="6400800"/>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585309042"/>
      </p:ext>
    </p:extLst>
  </p:cSld>
  <p:clrMapOvr>
    <a:masterClrMapping/>
  </p:clrMapOvr>
  <mc:AlternateContent xmlns:mc="http://schemas.openxmlformats.org/markup-compatibility/2006" xmlns:p14="http://schemas.microsoft.com/office/powerpoint/2010/main">
    <mc:Choice Requires="p14">
      <p:transition spd="slow" p14:dur="2000" advTm="56594"/>
    </mc:Choice>
    <mc:Fallback xmlns="">
      <p:transition spd="slow" advTm="565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304800" y="228600"/>
            <a:ext cx="8610600" cy="645795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4264506828"/>
      </p:ext>
    </p:extLst>
  </p:cSld>
  <p:clrMapOvr>
    <a:masterClrMapping/>
  </p:clrMapOvr>
  <mc:AlternateContent xmlns:mc="http://schemas.openxmlformats.org/markup-compatibility/2006" xmlns:p14="http://schemas.microsoft.com/office/powerpoint/2010/main">
    <mc:Choice Requires="p14">
      <p:transition spd="slow" p14:dur="2000" advTm="38125"/>
    </mc:Choice>
    <mc:Fallback xmlns="">
      <p:transition spd="slow" advTm="38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228600" y="152400"/>
            <a:ext cx="8915400" cy="655320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287655807"/>
      </p:ext>
    </p:extLst>
  </p:cSld>
  <p:clrMapOvr>
    <a:masterClrMapping/>
  </p:clrMapOvr>
  <mc:AlternateContent xmlns:mc="http://schemas.openxmlformats.org/markup-compatibility/2006" xmlns:p14="http://schemas.microsoft.com/office/powerpoint/2010/main">
    <mc:Choice Requires="p14">
      <p:transition spd="slow" p14:dur="2000" advTm="56015"/>
    </mc:Choice>
    <mc:Fallback xmlns="">
      <p:transition spd="slow" advTm="560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304800" y="152400"/>
            <a:ext cx="8534400" cy="6400800"/>
          </a:xfrm>
          <a:prstGeom prst="rect">
            <a:avLst/>
          </a:prstGeom>
        </p:spPr>
      </p:pic>
      <p:pic>
        <p:nvPicPr>
          <p:cNvPr id="5" name="Audio 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1742916066"/>
      </p:ext>
    </p:extLst>
  </p:cSld>
  <p:clrMapOvr>
    <a:masterClrMapping/>
  </p:clrMapOvr>
  <mc:AlternateContent xmlns:mc="http://schemas.openxmlformats.org/markup-compatibility/2006" xmlns:p14="http://schemas.microsoft.com/office/powerpoint/2010/main">
    <mc:Choice Requires="p14">
      <p:transition spd="slow" p14:dur="2000" advTm="27625"/>
    </mc:Choice>
    <mc:Fallback xmlns="">
      <p:transition spd="slow" advTm="276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4"/>
          <a:stretch>
            <a:fillRect/>
          </a:stretch>
        </p:blipFill>
        <p:spPr>
          <a:xfrm>
            <a:off x="304800" y="152400"/>
            <a:ext cx="8610600" cy="6457951"/>
          </a:xfrm>
          <a:prstGeom prst="rect">
            <a:avLst/>
          </a:prstGeom>
        </p:spPr>
      </p:pic>
      <p:pic>
        <p:nvPicPr>
          <p:cNvPr id="3" name="Audio 2">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6218238"/>
            <a:ext cx="487362" cy="487362"/>
          </a:xfrm>
          <a:prstGeom prst="rect">
            <a:avLst/>
          </a:prstGeom>
        </p:spPr>
      </p:pic>
    </p:spTree>
    <p:extLst>
      <p:ext uri="{BB962C8B-B14F-4D97-AF65-F5344CB8AC3E}">
        <p14:creationId xmlns:p14="http://schemas.microsoft.com/office/powerpoint/2010/main" val="275160884"/>
      </p:ext>
    </p:extLst>
  </p:cSld>
  <p:clrMapOvr>
    <a:masterClrMapping/>
  </p:clrMapOvr>
  <mc:AlternateContent xmlns:mc="http://schemas.openxmlformats.org/markup-compatibility/2006" xmlns:p14="http://schemas.microsoft.com/office/powerpoint/2010/main">
    <mc:Choice Requires="p14">
      <p:transition spd="slow" p14:dur="2000" advTm="135344"/>
    </mc:Choice>
    <mc:Fallback xmlns="">
      <p:transition spd="slow" advTm="1353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3.3|4.4|3.4|24.1|2.9|13.7|12.5|8.4|3.7|2.6|3.8"/>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531</TotalTime>
  <Words>94</Words>
  <Application>Microsoft Office PowerPoint</Application>
  <PresentationFormat>On-screen Show (4:3)</PresentationFormat>
  <Paragraphs>25</Paragraphs>
  <Slides>28</Slides>
  <Notes>1</Notes>
  <HiddenSlides>0</HiddenSlides>
  <MMClips>28</MMClips>
  <ScaleCrop>false</ScaleCrop>
  <HeadingPairs>
    <vt:vector size="4" baseType="variant">
      <vt:variant>
        <vt:lpstr>Theme</vt:lpstr>
      </vt:variant>
      <vt:variant>
        <vt:i4>1</vt:i4>
      </vt:variant>
      <vt:variant>
        <vt:lpstr>Slide Titles</vt:lpstr>
      </vt:variant>
      <vt:variant>
        <vt:i4>28</vt:i4>
      </vt:variant>
    </vt:vector>
  </HeadingPairs>
  <TitlesOfParts>
    <vt:vector size="29" baseType="lpstr">
      <vt:lpstr>Flow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Mitigation of Global Warming</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Global warming and climate change refer to an increase in average global temperatures. Natural events and human activities are believed to be contributing to an increase in average global temperatures. This is caused primarily by increases in greenhouse gases such as Carbon Dioxide (CO2</dc:title>
  <dc:creator>NARESH</dc:creator>
  <cp:lastModifiedBy>ASUS</cp:lastModifiedBy>
  <cp:revision>57</cp:revision>
  <dcterms:created xsi:type="dcterms:W3CDTF">2020-04-02T11:14:53Z</dcterms:created>
  <dcterms:modified xsi:type="dcterms:W3CDTF">2020-11-25T12:06:30Z</dcterms:modified>
</cp:coreProperties>
</file>